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43" r:id="rId4"/>
    <p:sldId id="336" r:id="rId5"/>
    <p:sldId id="337" r:id="rId6"/>
    <p:sldId id="338" r:id="rId7"/>
    <p:sldId id="340" r:id="rId8"/>
    <p:sldId id="339" r:id="rId9"/>
    <p:sldId id="341" r:id="rId10"/>
    <p:sldId id="346" r:id="rId11"/>
    <p:sldId id="349" r:id="rId12"/>
    <p:sldId id="355" r:id="rId13"/>
    <p:sldId id="360" r:id="rId14"/>
    <p:sldId id="357" r:id="rId15"/>
    <p:sldId id="334" r:id="rId16"/>
    <p:sldId id="281" r:id="rId17"/>
    <p:sldId id="268" r:id="rId18"/>
    <p:sldId id="342" r:id="rId19"/>
    <p:sldId id="311" r:id="rId20"/>
  </p:sldIdLst>
  <p:sldSz cx="24384000" cy="13716000"/>
  <p:notesSz cx="6858000" cy="9144000"/>
  <p:embeddedFontLst>
    <p:embeddedFont>
      <p:font typeface="210 맨발의청춘 L" panose="02020603020101020101" pitchFamily="18" charset="-127"/>
      <p:regular r:id="rId22"/>
    </p:embeddedFont>
  </p:embeddedFontLst>
  <p:defaultTextStyle>
    <a:defPPr>
      <a:defRPr lang="es-ES"/>
    </a:defPPr>
    <a:lvl1pPr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1pPr>
    <a:lvl2pPr marL="342900" indent="1143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2pPr>
    <a:lvl3pPr marL="685800" indent="2286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3pPr>
    <a:lvl4pPr marL="1028700" indent="3429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4pPr>
    <a:lvl5pPr marL="1371600" indent="4572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5pPr>
    <a:lvl6pPr marL="22860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6pPr>
    <a:lvl7pPr marL="27432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7pPr>
    <a:lvl8pPr marL="32004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8pPr>
    <a:lvl9pPr marL="36576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3D8"/>
    <a:srgbClr val="65B2D2"/>
    <a:srgbClr val="43AB92"/>
    <a:srgbClr val="415F90"/>
    <a:srgbClr val="95BA5E"/>
    <a:srgbClr val="EEAF5C"/>
    <a:srgbClr val="289EB5"/>
    <a:srgbClr val="999999"/>
    <a:srgbClr val="53585F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88270" autoAdjust="0"/>
  </p:normalViewPr>
  <p:slideViewPr>
    <p:cSldViewPr showGuides="1">
      <p:cViewPr varScale="1">
        <p:scale>
          <a:sx n="45" d="100"/>
          <a:sy n="45" d="100"/>
        </p:scale>
        <p:origin x="78" y="31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>
                <a:sym typeface="Lucida Grande" charset="0"/>
              </a:rPr>
              <a:t>Click to edit Master text styles</a:t>
            </a:r>
          </a:p>
          <a:p>
            <a:pPr lvl="1"/>
            <a:r>
              <a:rPr lang="es-ES" noProof="0">
                <a:sym typeface="Lucida Grande" charset="0"/>
              </a:rPr>
              <a:t>Second level</a:t>
            </a:r>
          </a:p>
          <a:p>
            <a:pPr lvl="2"/>
            <a:r>
              <a:rPr lang="es-ES" noProof="0">
                <a:sym typeface="Lucida Grande" charset="0"/>
              </a:rPr>
              <a:t>Third level</a:t>
            </a:r>
          </a:p>
          <a:p>
            <a:pPr lvl="3"/>
            <a:r>
              <a:rPr lang="es-ES" noProof="0">
                <a:sym typeface="Lucida Grande" charset="0"/>
              </a:rPr>
              <a:t>Fourth level</a:t>
            </a:r>
          </a:p>
          <a:p>
            <a:pPr lvl="4"/>
            <a:r>
              <a:rPr lang="es-ES" noProof="0">
                <a:sym typeface="Lucida Grand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MS PGothic" panose="020B0600070205080204" pitchFamily="34" charset="-128"/>
        <a:cs typeface="Lucida Grande" charset="0"/>
        <a:sym typeface="Lucida Grande" charset="0"/>
      </a:defRPr>
    </a:lvl1pPr>
    <a:lvl2pPr marL="2286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marL="4572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marL="6858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marL="9144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게임소프트웨어전공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학번 </a:t>
            </a:r>
            <a:r>
              <a:rPr lang="en-US" altLang="ko-KR" dirty="0"/>
              <a:t>4</a:t>
            </a:r>
            <a:r>
              <a:rPr lang="ko-KR" altLang="en-US" dirty="0"/>
              <a:t>인으로 구성된 팀 </a:t>
            </a:r>
            <a:r>
              <a:rPr lang="en-US" altLang="ko-KR" dirty="0"/>
              <a:t>‘</a:t>
            </a:r>
            <a:r>
              <a:rPr lang="ko-KR" altLang="en-US" dirty="0"/>
              <a:t>우리집 고양이가 </a:t>
            </a:r>
            <a:r>
              <a:rPr lang="ko-KR" altLang="en-US" dirty="0" err="1"/>
              <a:t>왜이럴까요</a:t>
            </a:r>
            <a:r>
              <a:rPr lang="en-US" altLang="ko-KR" dirty="0"/>
              <a:t>’</a:t>
            </a:r>
            <a:r>
              <a:rPr lang="ko-KR" altLang="en-US" dirty="0"/>
              <a:t>의 기획 </a:t>
            </a:r>
            <a:r>
              <a:rPr lang="en-US" altLang="ko-KR" dirty="0"/>
              <a:t>‘</a:t>
            </a:r>
            <a:r>
              <a:rPr lang="ko-KR" altLang="en-US" dirty="0"/>
              <a:t>총장님 </a:t>
            </a:r>
            <a:r>
              <a:rPr lang="ko-KR" altLang="en-US" dirty="0" err="1"/>
              <a:t>타이쿤</a:t>
            </a:r>
            <a:r>
              <a:rPr lang="en-US" altLang="ko-KR" dirty="0"/>
              <a:t>’ </a:t>
            </a:r>
            <a:r>
              <a:rPr lang="ko-KR" altLang="en-US" dirty="0"/>
              <a:t>기획 발표 시작하도록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446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인게임 화면의 예시입니다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ko-KR" altLang="en-US" dirty="0" err="1"/>
              <a:t>로우폴리곤의</a:t>
            </a:r>
            <a:r>
              <a:rPr lang="ko-KR" altLang="en-US" dirty="0"/>
              <a:t> 그래픽이며 </a:t>
            </a:r>
            <a:r>
              <a:rPr lang="ko-KR" altLang="en-US" dirty="0" err="1"/>
              <a:t>쿼터뷰</a:t>
            </a:r>
            <a:r>
              <a:rPr lang="ko-KR" altLang="en-US" dirty="0"/>
              <a:t> 시점에서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여러 컨텐츠의 아이콘이 있으며 하단에 각종 정보와 건축메뉴가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4995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아이콘들은 다음의 시스템들을 수행할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06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달력 아이콘을 클릭하면 올해의 스케쥴을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원하는 달을 클릭해 세부적인 일정도 알 수 있으며 각각 날짜나 달에 실행되는 이벤트들을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680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관리 시스템에선 학생들의 편성과 다양한 의견들</a:t>
            </a:r>
            <a:r>
              <a:rPr lang="en-US" altLang="ko-KR" dirty="0"/>
              <a:t>, </a:t>
            </a:r>
            <a:r>
              <a:rPr lang="ko-KR" altLang="en-US" dirty="0"/>
              <a:t>학생과 관련한 사건들을 열람할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학과 인원수 재편성이나 특정 학생에 대한 제재</a:t>
            </a:r>
            <a:r>
              <a:rPr lang="en-US" altLang="ko-KR" dirty="0"/>
              <a:t>, </a:t>
            </a:r>
            <a:r>
              <a:rPr lang="ko-KR" altLang="en-US" dirty="0"/>
              <a:t>새로운 이벤트 개최 등 다양한 행동을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156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일종의 퀘스트로</a:t>
            </a:r>
            <a:r>
              <a:rPr lang="en-US" altLang="ko-KR" dirty="0"/>
              <a:t>, </a:t>
            </a:r>
            <a:r>
              <a:rPr lang="ko-KR" altLang="en-US" dirty="0"/>
              <a:t>특정 학과가 개설되어 있다면 받을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상시 수락할 수 있는 공모 프로젝트와 랜덤으로 발송되는 긴급 프로젝트로 나뉘어져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프로젝트를 완수하면 자금과 학교의 명성을 얻게 되며 이는 대외활동시 이점을 얻게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해당 학과의 성취도 또한 올라가게 되어 학생들의 지망도와 취업률 또한 올라갑니다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0043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 dirty="0"/>
              <a:t> 학교를 운영하는 전반적인 컨텐츠부터 학교의 조경과 건물 인테리어 등을 꾸미기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냥비서님의</a:t>
            </a:r>
            <a:r>
              <a:rPr lang="ko-KR" altLang="en-US" dirty="0"/>
              <a:t> 시점에서 이루어지는 학교 탐방 컨텐츠도 즐길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666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매년 이러한 이벤트들이 진행되면서 상시 즐길 수 있는 컨텐츠 외에도 정기적인 컨텐츠를 제공함으로써 플레이어가 아무것도 할 게 없는 시간을 줄여줍니다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38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조건을 통해 게임은 엔딩을 맞이하게 되며</a:t>
            </a:r>
            <a:r>
              <a:rPr lang="en-US" altLang="ko-KR" dirty="0"/>
              <a:t> </a:t>
            </a:r>
            <a:r>
              <a:rPr lang="ko-KR" altLang="en-US" dirty="0"/>
              <a:t>새로운 학교를 설립하거나 기존 학교의 분교를 설립해 운영할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학교로 오랫동안 플레이하게 될 경우 컨텐츠가 고갈되며 지루함을 줄 수 있기 때문에 </a:t>
            </a:r>
            <a:endParaRPr lang="en-US" altLang="ko-KR" dirty="0"/>
          </a:p>
          <a:p>
            <a:r>
              <a:rPr lang="ko-KR" altLang="en-US" dirty="0"/>
              <a:t>플레이어가 다양하게 학교를 운영 해볼 수 있도록 게임의 엔딩을 기획했습니다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3090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학교의 운영을 망치게 될 경우 또한 새로운 게임을 시작해야합니다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경우 다른 방법으로 게임을 플레이 할 수 있지만</a:t>
            </a:r>
            <a:r>
              <a:rPr lang="en-US" altLang="ko-KR" dirty="0"/>
              <a:t>, </a:t>
            </a:r>
            <a:r>
              <a:rPr lang="ko-KR" altLang="en-US" dirty="0"/>
              <a:t>승리했을 경우와는 다르게 기본적인 방법만 제공됩니다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253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총장님 </a:t>
            </a:r>
            <a:r>
              <a:rPr lang="ko-KR" altLang="en-US" dirty="0" err="1"/>
              <a:t>타이쿤</a:t>
            </a:r>
            <a:r>
              <a:rPr lang="ko-KR" altLang="en-US" dirty="0"/>
              <a:t> 발표 마치도록 하겠습니다</a:t>
            </a:r>
            <a:r>
              <a:rPr lang="en-US" altLang="ko-KR"/>
              <a:t>.</a:t>
            </a:r>
          </a:p>
          <a:p>
            <a:r>
              <a:rPr lang="ko-KR" altLang="en-US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14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간단한 게임 소개를 드리고 게임의 도입부와 화면 구성</a:t>
            </a:r>
            <a:endParaRPr lang="en-US" altLang="ko-KR" dirty="0"/>
          </a:p>
          <a:p>
            <a:r>
              <a:rPr lang="ko-KR" altLang="en-US" dirty="0"/>
              <a:t>즐길 수 있는 컨텐츠와 게임의 </a:t>
            </a:r>
            <a:r>
              <a:rPr lang="ko-KR" altLang="en-US" dirty="0" err="1"/>
              <a:t>엔딩순으로</a:t>
            </a:r>
            <a:r>
              <a:rPr lang="ko-KR" altLang="en-US" dirty="0"/>
              <a:t>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978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게임으로 기획하였으며 대학교를 경영하는 시뮬레이션 </a:t>
            </a:r>
            <a:r>
              <a:rPr lang="ko-KR" altLang="en-US" dirty="0" err="1"/>
              <a:t>타이쿤입니다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꾸미기 요소와 경영 시스템을 합해 플레이어에게 다가가도록 기획했습니다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시작하게 되면 게임 내에서 비서의 역할로 등장하는 </a:t>
            </a:r>
            <a:r>
              <a:rPr lang="ko-KR" altLang="en-US" dirty="0" err="1"/>
              <a:t>냥비서님을</a:t>
            </a:r>
            <a:r>
              <a:rPr lang="ko-KR" altLang="en-US" dirty="0"/>
              <a:t> 임명하게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냥비서님을</a:t>
            </a:r>
            <a:r>
              <a:rPr lang="ko-KR" altLang="en-US" dirty="0"/>
              <a:t> 통해 여러가지 안내를 받을 수 있으며 학교를 탐방할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역할을 하는 </a:t>
            </a:r>
            <a:r>
              <a:rPr lang="ko-KR" altLang="en-US" dirty="0" err="1"/>
              <a:t>냥비서님을</a:t>
            </a:r>
            <a:r>
              <a:rPr lang="ko-KR" altLang="en-US" dirty="0"/>
              <a:t> 커스터마이징 함으로써 게임을 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292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대학을 건설할 지역을 고릅니다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지역에 따라 부지 비용과 학교 홍보효과 및 캠퍼스의 지형이 달라집니다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수도권에 위치한 학교일수록 당연히 부지의 비용도 </a:t>
            </a:r>
            <a:r>
              <a:rPr lang="ko-KR" altLang="en-US" dirty="0" err="1"/>
              <a:t>비싸지며</a:t>
            </a:r>
            <a:endParaRPr lang="en-US" altLang="ko-KR" dirty="0"/>
          </a:p>
          <a:p>
            <a:r>
              <a:rPr lang="ko-KR" altLang="en-US" dirty="0"/>
              <a:t>반대로 수도권에 위치한 학교일수록 학생들이 더 들어오고 </a:t>
            </a:r>
            <a:r>
              <a:rPr lang="ko-KR" altLang="en-US" dirty="0" err="1"/>
              <a:t>싶게됩니다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지역에 따라 학교가 산간이나 해안에 위치할 수 있으며 평야인 지형에 위치할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지형은 역시 건물의 건설비용에 영향을 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539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지역을 설정하면 그 중에서 학교를 지을 위치를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위치에 따라 지형</a:t>
            </a:r>
            <a:r>
              <a:rPr lang="en-US" altLang="ko-KR" dirty="0"/>
              <a:t>, </a:t>
            </a:r>
            <a:r>
              <a:rPr lang="ko-KR" altLang="en-US" dirty="0"/>
              <a:t>주변 상권</a:t>
            </a:r>
            <a:r>
              <a:rPr lang="en-US" altLang="ko-KR" dirty="0"/>
              <a:t>, </a:t>
            </a:r>
            <a:r>
              <a:rPr lang="ko-KR" altLang="en-US" dirty="0"/>
              <a:t>숲의 분포 등이 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21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여러 부분에서 마스코트로 사용될 마크를 </a:t>
            </a:r>
            <a:r>
              <a:rPr lang="ko-KR" altLang="en-US" dirty="0" err="1"/>
              <a:t>커스터마이징합니다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기본적으로 제공되는 </a:t>
            </a:r>
            <a:r>
              <a:rPr lang="ko-KR" altLang="en-US" dirty="0" err="1"/>
              <a:t>프리셋도</a:t>
            </a:r>
            <a:r>
              <a:rPr lang="ko-KR" altLang="en-US" dirty="0"/>
              <a:t> 있으며 플레이어의 사진이나 커스터마이징을 통해서도 설정할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마스코트는 다른 대학들과 함께하는 활동</a:t>
            </a:r>
            <a:r>
              <a:rPr lang="en-US" altLang="ko-KR" dirty="0"/>
              <a:t>, </a:t>
            </a:r>
            <a:r>
              <a:rPr lang="ko-KR" altLang="en-US" dirty="0"/>
              <a:t>랭킹 등에서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48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처음 기반이 될 건물을 건축합니다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형태는 정해져 있으며 플레이어는 벽의 자재만을 선택합니다</a:t>
            </a:r>
            <a:r>
              <a:rPr lang="en-US" altLang="ko-KR" dirty="0"/>
              <a:t>. </a:t>
            </a:r>
            <a:r>
              <a:rPr lang="ko-KR" altLang="en-US" dirty="0"/>
              <a:t>이에 따라 발생하는 요금이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학교의 홍보 효과에 영향을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후에 추가적으로 건물을 지을 땐</a:t>
            </a:r>
            <a:r>
              <a:rPr lang="en-US" altLang="ko-KR" dirty="0"/>
              <a:t>, </a:t>
            </a:r>
            <a:r>
              <a:rPr lang="ko-KR" altLang="en-US" dirty="0"/>
              <a:t>다양한 형태와 자재로 이루어진 여러가지 목적의 건물들을 지을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503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학교를 함께 </a:t>
            </a:r>
            <a:r>
              <a:rPr lang="ko-KR" altLang="en-US" dirty="0" err="1"/>
              <a:t>꾸려나갈</a:t>
            </a:r>
            <a:r>
              <a:rPr lang="ko-KR" altLang="en-US" dirty="0"/>
              <a:t> 학과를 설립합니다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학과들이 존재하며 플레이어가 원하는 학과를 선택하여 설립할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학과에 따라 필요한 최저</a:t>
            </a:r>
            <a:r>
              <a:rPr lang="en-US" altLang="ko-KR" dirty="0"/>
              <a:t>, </a:t>
            </a:r>
            <a:r>
              <a:rPr lang="ko-KR" altLang="en-US" dirty="0"/>
              <a:t>최고예산이 다르며 정원을 지정할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9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64BD7-D910-4D0A-933A-0C8476DFAE1F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17834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EF0FA-1CEB-459C-8FBB-7DAEC3F59A42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1897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2298700"/>
            <a:ext cx="4905375" cy="63627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2298700"/>
            <a:ext cx="14563725" cy="63627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80E19-F3EE-4443-A20A-FEC49E4A8971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52252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26DCE-11D1-4669-86A9-F43F8240327A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55546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FC503-C221-4B3B-98B6-456D4CF3F539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51619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7455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6C205-FD08-43BF-B678-BF70E3F1B402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21355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F1F2F-B362-42A7-B363-09512D4B7214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44184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DFE83-EA97-468F-9C36-996A9DA8C87B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76767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1E270-BD0A-48B5-B998-5EFE748B0ED8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00957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3E24F-F5C1-4AAB-BB20-629810F5B44D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197644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Gill Sans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814FE-6D73-4FF7-AD61-1C4F6EB63470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7503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2387600" y="2298700"/>
            <a:ext cx="196215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2387600" y="7073900"/>
            <a:ext cx="196215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>
                <a:sym typeface="Gill Sans" charset="0"/>
              </a:rPr>
              <a:t>Click to edit Master text styles</a:t>
            </a:r>
          </a:p>
          <a:p>
            <a:pPr lvl="1"/>
            <a:r>
              <a:rPr lang="es-ES" altLang="ko-KR">
                <a:sym typeface="Gill Sans" charset="0"/>
              </a:rPr>
              <a:t>Second level</a:t>
            </a:r>
          </a:p>
          <a:p>
            <a:pPr lvl="2"/>
            <a:r>
              <a:rPr lang="es-ES" altLang="ko-KR">
                <a:sym typeface="Gill Sans" charset="0"/>
              </a:rPr>
              <a:t>Third level</a:t>
            </a:r>
          </a:p>
          <a:p>
            <a:pPr lvl="3"/>
            <a:r>
              <a:rPr lang="es-ES" altLang="ko-KR">
                <a:sym typeface="Gill Sans" charset="0"/>
              </a:rPr>
              <a:t>Fourth level</a:t>
            </a:r>
          </a:p>
          <a:p>
            <a:pPr lvl="4"/>
            <a:r>
              <a:rPr lang="es-ES" altLang="ko-KR">
                <a:sym typeface="Gill Sans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11950700" y="13081000"/>
            <a:ext cx="4683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130000"/>
              </a:lnSpc>
              <a:defRPr/>
            </a:lvl1pPr>
          </a:lstStyle>
          <a:p>
            <a:pPr>
              <a:defRPr/>
            </a:pPr>
            <a:fld id="{4BB559A2-6E2F-4935-A833-1A3F768B70E9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+mj-lt"/>
          <a:ea typeface="MS PGothic" panose="020B0600070205080204" pitchFamily="34" charset="-128"/>
          <a:cs typeface="+mj-cs"/>
          <a:sym typeface="Gill Sans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2900" indent="-3429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MS PGothic" panose="020B0600070205080204" pitchFamily="34" charset="-128"/>
          <a:cs typeface="+mn-cs"/>
          <a:sym typeface="Gill Sans" charset="0"/>
        </a:defRPr>
      </a:lvl1pPr>
      <a:lvl2pPr marL="742950" indent="-28575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2pPr>
      <a:lvl3pPr marL="11430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3pPr>
      <a:lvl4pPr marL="16002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4pPr>
      <a:lvl5pPr marL="20574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wmf"/><Relationship Id="rId5" Type="http://schemas.openxmlformats.org/officeDocument/2006/relationships/image" Target="../media/image12.wmf"/><Relationship Id="rId15" Type="http://schemas.openxmlformats.org/officeDocument/2006/relationships/image" Target="../media/image16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png"/><Relationship Id="rId1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5351463" y="5345113"/>
            <a:ext cx="6275387" cy="1320800"/>
          </a:xfrm>
          <a:custGeom>
            <a:avLst/>
            <a:gdLst>
              <a:gd name="T0" fmla="*/ 911617625 w 21600"/>
              <a:gd name="T1" fmla="*/ 40360285 h 21600"/>
              <a:gd name="T2" fmla="*/ 911617625 w 21600"/>
              <a:gd name="T3" fmla="*/ 40360285 h 21600"/>
              <a:gd name="T4" fmla="*/ 911617625 w 21600"/>
              <a:gd name="T5" fmla="*/ 40360285 h 21600"/>
              <a:gd name="T6" fmla="*/ 911617625 w 21600"/>
              <a:gd name="T7" fmla="*/ 4036028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r" eaLnBrk="1">
              <a:lnSpc>
                <a:spcPct val="130000"/>
              </a:lnSpc>
            </a:pPr>
            <a:r>
              <a:rPr lang="ko-KR" altLang="en-US" sz="7500" b="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총장님 타이쿤</a:t>
            </a:r>
            <a:endParaRPr lang="ko-KR" altLang="es-ES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3075" name="AutoShape 2"/>
          <p:cNvSpPr>
            <a:spLocks/>
          </p:cNvSpPr>
          <p:nvPr/>
        </p:nvSpPr>
        <p:spPr bwMode="auto">
          <a:xfrm>
            <a:off x="12878667" y="5680075"/>
            <a:ext cx="5434013" cy="1295400"/>
          </a:xfrm>
          <a:custGeom>
            <a:avLst/>
            <a:gdLst>
              <a:gd name="T0" fmla="*/ 683607892 w 21600"/>
              <a:gd name="T1" fmla="*/ 38844008 h 21600"/>
              <a:gd name="T2" fmla="*/ 683607892 w 21600"/>
              <a:gd name="T3" fmla="*/ 38844008 h 21600"/>
              <a:gd name="T4" fmla="*/ 683607892 w 21600"/>
              <a:gd name="T5" fmla="*/ 38844008 h 21600"/>
              <a:gd name="T6" fmla="*/ 683607892 w 21600"/>
              <a:gd name="T7" fmla="*/ 38844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우리집 고양이가 왜이럴까요</a:t>
            </a:r>
            <a:endParaRPr lang="en-US" altLang="ko-KR" sz="32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박혜림 </a:t>
            </a:r>
            <a:r>
              <a:rPr lang="en-US" altLang="ko-KR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| </a:t>
            </a: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김민혜 </a:t>
            </a:r>
            <a:r>
              <a:rPr lang="en-US" altLang="ko-KR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| </a:t>
            </a: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이재형 </a:t>
            </a:r>
            <a:r>
              <a:rPr lang="en-US" altLang="ko-KR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| </a:t>
            </a: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하진환</a:t>
            </a:r>
            <a:endParaRPr lang="ko-KR" altLang="es-ES" sz="32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076" name="AutoShape 3"/>
          <p:cNvSpPr>
            <a:spLocks/>
          </p:cNvSpPr>
          <p:nvPr/>
        </p:nvSpPr>
        <p:spPr bwMode="auto">
          <a:xfrm>
            <a:off x="6719395" y="6534150"/>
            <a:ext cx="4870943" cy="711200"/>
          </a:xfrm>
          <a:custGeom>
            <a:avLst/>
            <a:gdLst>
              <a:gd name="T0" fmla="*/ 472180838 w 21600"/>
              <a:gd name="T1" fmla="*/ 11708459 h 21600"/>
              <a:gd name="T2" fmla="*/ 472180838 w 21600"/>
              <a:gd name="T3" fmla="*/ 11708459 h 21600"/>
              <a:gd name="T4" fmla="*/ 472180838 w 21600"/>
              <a:gd name="T5" fmla="*/ 11708459 h 21600"/>
              <a:gd name="T6" fmla="*/ 472180838 w 21600"/>
              <a:gd name="T7" fmla="*/ 1170845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r" eaLnBrk="1">
              <a:lnSpc>
                <a:spcPct val="130000"/>
              </a:lnSpc>
            </a:pPr>
            <a:r>
              <a:rPr lang="es-ES" altLang="ko-KR" sz="3600" b="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2019 – 1 </a:t>
            </a:r>
            <a:r>
              <a:rPr lang="ko-KR" altLang="en-US" sz="3600" b="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기획 공모전</a:t>
            </a:r>
            <a:endParaRPr lang="es-ES" altLang="ko-KR" sz="96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3077" name="AutoShape 5"/>
          <p:cNvSpPr>
            <a:spLocks/>
          </p:cNvSpPr>
          <p:nvPr/>
        </p:nvSpPr>
        <p:spPr bwMode="auto">
          <a:xfrm>
            <a:off x="8023225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80" name="AutoShape 8"/>
          <p:cNvSpPr>
            <a:spLocks/>
          </p:cNvSpPr>
          <p:nvPr/>
        </p:nvSpPr>
        <p:spPr bwMode="auto">
          <a:xfrm>
            <a:off x="9517063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3079" name="Group 10"/>
          <p:cNvGrpSpPr>
            <a:grpSpLocks/>
          </p:cNvGrpSpPr>
          <p:nvPr/>
        </p:nvGrpSpPr>
        <p:grpSpPr bwMode="auto">
          <a:xfrm>
            <a:off x="11090275" y="7607300"/>
            <a:ext cx="762000" cy="762000"/>
            <a:chOff x="-1" y="0"/>
            <a:chExt cx="762300" cy="762299"/>
          </a:xfrm>
        </p:grpSpPr>
        <p:sp>
          <p:nvSpPr>
            <p:cNvPr id="2" name="AutoShape 11"/>
            <p:cNvSpPr>
              <a:spLocks/>
            </p:cNvSpPr>
            <p:nvPr/>
          </p:nvSpPr>
          <p:spPr bwMode="auto">
            <a:xfrm>
              <a:off x="-1" y="0"/>
              <a:ext cx="762300" cy="762299"/>
            </a:xfrm>
            <a:custGeom>
              <a:avLst/>
              <a:gdLst>
                <a:gd name="T0" fmla="*/ 381131 w 19679"/>
                <a:gd name="T1" fmla="*/ 418356 h 19679"/>
                <a:gd name="T2" fmla="*/ 381131 w 19679"/>
                <a:gd name="T3" fmla="*/ 418356 h 19679"/>
                <a:gd name="T4" fmla="*/ 381131 w 19679"/>
                <a:gd name="T5" fmla="*/ 418356 h 19679"/>
                <a:gd name="T6" fmla="*/ 381131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225513" y="223926"/>
              <a:ext cx="311273" cy="311272"/>
            </a:xfrm>
            <a:custGeom>
              <a:avLst/>
              <a:gdLst>
                <a:gd name="T0" fmla="*/ 155637 w 21600"/>
                <a:gd name="T1" fmla="*/ 155636 h 21600"/>
                <a:gd name="T2" fmla="*/ 155637 w 21600"/>
                <a:gd name="T3" fmla="*/ 155636 h 21600"/>
                <a:gd name="T4" fmla="*/ 155637 w 21600"/>
                <a:gd name="T5" fmla="*/ 155636 h 21600"/>
                <a:gd name="T6" fmla="*/ 155637 w 21600"/>
                <a:gd name="T7" fmla="*/ 15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600"/>
                    <a:pt x="14380" y="21600"/>
                  </a:cubicBezTo>
                  <a:cubicBezTo>
                    <a:pt x="13730" y="21600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599" y="9409"/>
                    <a:pt x="21599" y="10002"/>
                  </a:cubicBezTo>
                  <a:cubicBezTo>
                    <a:pt x="21599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2534900" y="7607300"/>
            <a:ext cx="763588" cy="762000"/>
            <a:chOff x="-1" y="0"/>
            <a:chExt cx="762300" cy="762299"/>
          </a:xfrm>
        </p:grpSpPr>
        <p:sp>
          <p:nvSpPr>
            <p:cNvPr id="5" name="AutoShape 14"/>
            <p:cNvSpPr>
              <a:spLocks/>
            </p:cNvSpPr>
            <p:nvPr/>
          </p:nvSpPr>
          <p:spPr bwMode="auto">
            <a:xfrm>
              <a:off x="-1" y="0"/>
              <a:ext cx="762300" cy="762299"/>
            </a:xfrm>
            <a:custGeom>
              <a:avLst/>
              <a:gdLst>
                <a:gd name="T0" fmla="*/ 381131 w 19679"/>
                <a:gd name="T1" fmla="*/ 418356 h 19679"/>
                <a:gd name="T2" fmla="*/ 381131 w 19679"/>
                <a:gd name="T3" fmla="*/ 418356 h 19679"/>
                <a:gd name="T4" fmla="*/ 381131 w 19679"/>
                <a:gd name="T5" fmla="*/ 418356 h 19679"/>
                <a:gd name="T6" fmla="*/ 381131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6" name="AutoShape 15"/>
            <p:cNvSpPr>
              <a:spLocks/>
            </p:cNvSpPr>
            <p:nvPr/>
          </p:nvSpPr>
          <p:spPr bwMode="auto">
            <a:xfrm>
              <a:off x="231383" y="209632"/>
              <a:ext cx="312210" cy="311272"/>
            </a:xfrm>
            <a:custGeom>
              <a:avLst/>
              <a:gdLst>
                <a:gd name="T0" fmla="*/ 156105 w 21600"/>
                <a:gd name="T1" fmla="*/ 155636 h 21600"/>
                <a:gd name="T2" fmla="*/ 156105 w 21600"/>
                <a:gd name="T3" fmla="*/ 155636 h 21600"/>
                <a:gd name="T4" fmla="*/ 156105 w 21600"/>
                <a:gd name="T5" fmla="*/ 155636 h 21600"/>
                <a:gd name="T6" fmla="*/ 156105 w 21600"/>
                <a:gd name="T7" fmla="*/ 15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6949"/>
                  </a:moveTo>
                  <a:cubicBezTo>
                    <a:pt x="21600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600"/>
                    <a:pt x="17089" y="21600"/>
                  </a:cubicBezTo>
                  <a:lnTo>
                    <a:pt x="4496" y="21600"/>
                  </a:lnTo>
                  <a:cubicBezTo>
                    <a:pt x="4328" y="21600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lnTo>
                    <a:pt x="21600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3089" name="AutoShape 17"/>
          <p:cNvSpPr>
            <a:spLocks/>
          </p:cNvSpPr>
          <p:nvPr/>
        </p:nvSpPr>
        <p:spPr bwMode="auto">
          <a:xfrm>
            <a:off x="14108113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92" name="AutoShape 20"/>
          <p:cNvSpPr>
            <a:spLocks/>
          </p:cNvSpPr>
          <p:nvPr/>
        </p:nvSpPr>
        <p:spPr bwMode="auto">
          <a:xfrm>
            <a:off x="15679738" y="7607300"/>
            <a:ext cx="763587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83" name="Line 22"/>
          <p:cNvSpPr>
            <a:spLocks noChangeShapeType="1"/>
          </p:cNvSpPr>
          <p:nvPr/>
        </p:nvSpPr>
        <p:spPr bwMode="auto">
          <a:xfrm>
            <a:off x="12197952" y="5940425"/>
            <a:ext cx="0" cy="877888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084" name="AutoShape 77"/>
          <p:cNvSpPr>
            <a:spLocks/>
          </p:cNvSpPr>
          <p:nvPr/>
        </p:nvSpPr>
        <p:spPr bwMode="auto">
          <a:xfrm>
            <a:off x="8205788" y="7773988"/>
            <a:ext cx="396875" cy="396875"/>
          </a:xfrm>
          <a:custGeom>
            <a:avLst/>
            <a:gdLst>
              <a:gd name="T0" fmla="*/ 66695358 w 21600"/>
              <a:gd name="T1" fmla="*/ 66681045 h 21600"/>
              <a:gd name="T2" fmla="*/ 66695358 w 21600"/>
              <a:gd name="T3" fmla="*/ 66681045 h 21600"/>
              <a:gd name="T4" fmla="*/ 66695358 w 21600"/>
              <a:gd name="T5" fmla="*/ 66681045 h 21600"/>
              <a:gd name="T6" fmla="*/ 66695358 w 21600"/>
              <a:gd name="T7" fmla="*/ 6668104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5" name="AutoShape 13"/>
          <p:cNvSpPr>
            <a:spLocks/>
          </p:cNvSpPr>
          <p:nvPr/>
        </p:nvSpPr>
        <p:spPr bwMode="auto">
          <a:xfrm>
            <a:off x="15863888" y="7788275"/>
            <a:ext cx="395287" cy="395288"/>
          </a:xfrm>
          <a:custGeom>
            <a:avLst/>
            <a:gdLst>
              <a:gd name="T0" fmla="*/ 66429005 w 21600"/>
              <a:gd name="T1" fmla="*/ 66414917 h 21600"/>
              <a:gd name="T2" fmla="*/ 66429005 w 21600"/>
              <a:gd name="T3" fmla="*/ 66414917 h 21600"/>
              <a:gd name="T4" fmla="*/ 66429005 w 21600"/>
              <a:gd name="T5" fmla="*/ 66414917 h 21600"/>
              <a:gd name="T6" fmla="*/ 66429005 w 21600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11152"/>
                </a:moveTo>
                <a:lnTo>
                  <a:pt x="0" y="5936"/>
                </a:lnTo>
                <a:cubicBezTo>
                  <a:pt x="0" y="5498"/>
                  <a:pt x="132" y="5116"/>
                  <a:pt x="396" y="4796"/>
                </a:cubicBezTo>
                <a:cubicBezTo>
                  <a:pt x="663" y="4479"/>
                  <a:pt x="979" y="4317"/>
                  <a:pt x="1346" y="4317"/>
                </a:cubicBezTo>
                <a:lnTo>
                  <a:pt x="6316" y="4317"/>
                </a:lnTo>
                <a:lnTo>
                  <a:pt x="6316" y="1072"/>
                </a:lnTo>
                <a:cubicBezTo>
                  <a:pt x="6316" y="781"/>
                  <a:pt x="6399" y="528"/>
                  <a:pt x="6568" y="320"/>
                </a:cubicBezTo>
                <a:cubicBezTo>
                  <a:pt x="6737" y="108"/>
                  <a:pt x="6945" y="0"/>
                  <a:pt x="7195" y="0"/>
                </a:cubicBezTo>
                <a:lnTo>
                  <a:pt x="14402" y="0"/>
                </a:lnTo>
                <a:cubicBezTo>
                  <a:pt x="14661" y="0"/>
                  <a:pt x="14877" y="108"/>
                  <a:pt x="15053" y="320"/>
                </a:cubicBezTo>
                <a:cubicBezTo>
                  <a:pt x="15227" y="528"/>
                  <a:pt x="15318" y="781"/>
                  <a:pt x="15318" y="1072"/>
                </a:cubicBezTo>
                <a:lnTo>
                  <a:pt x="15318" y="4317"/>
                </a:lnTo>
                <a:lnTo>
                  <a:pt x="20263" y="4317"/>
                </a:lnTo>
                <a:cubicBezTo>
                  <a:pt x="20630" y="4317"/>
                  <a:pt x="20943" y="4479"/>
                  <a:pt x="21205" y="4796"/>
                </a:cubicBezTo>
                <a:cubicBezTo>
                  <a:pt x="21467" y="5116"/>
                  <a:pt x="21599" y="5498"/>
                  <a:pt x="21599" y="5936"/>
                </a:cubicBezTo>
                <a:lnTo>
                  <a:pt x="21599" y="11152"/>
                </a:lnTo>
                <a:lnTo>
                  <a:pt x="0" y="11152"/>
                </a:lnTo>
                <a:close/>
                <a:moveTo>
                  <a:pt x="21599" y="12782"/>
                </a:moveTo>
                <a:lnTo>
                  <a:pt x="21599" y="19981"/>
                </a:lnTo>
                <a:cubicBezTo>
                  <a:pt x="21599" y="20425"/>
                  <a:pt x="21467" y="20801"/>
                  <a:pt x="21205" y="21121"/>
                </a:cubicBezTo>
                <a:cubicBezTo>
                  <a:pt x="20943" y="21438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21"/>
                </a:cubicBezTo>
                <a:cubicBezTo>
                  <a:pt x="132" y="20801"/>
                  <a:pt x="0" y="20425"/>
                  <a:pt x="0" y="19981"/>
                </a:cubicBezTo>
                <a:lnTo>
                  <a:pt x="0" y="12782"/>
                </a:lnTo>
                <a:lnTo>
                  <a:pt x="8355" y="12782"/>
                </a:lnTo>
                <a:cubicBezTo>
                  <a:pt x="8340" y="12841"/>
                  <a:pt x="8333" y="12929"/>
                  <a:pt x="8333" y="13052"/>
                </a:cubicBezTo>
                <a:lnTo>
                  <a:pt x="8333" y="15199"/>
                </a:lnTo>
                <a:cubicBezTo>
                  <a:pt x="8333" y="15713"/>
                  <a:pt x="8482" y="16160"/>
                  <a:pt x="8783" y="16542"/>
                </a:cubicBezTo>
                <a:cubicBezTo>
                  <a:pt x="9085" y="16921"/>
                  <a:pt x="9462" y="17112"/>
                  <a:pt x="9914" y="17112"/>
                </a:cubicBezTo>
                <a:lnTo>
                  <a:pt x="11707" y="17112"/>
                </a:lnTo>
                <a:cubicBezTo>
                  <a:pt x="12137" y="17112"/>
                  <a:pt x="12507" y="16924"/>
                  <a:pt x="12816" y="16548"/>
                </a:cubicBezTo>
                <a:cubicBezTo>
                  <a:pt x="13124" y="16175"/>
                  <a:pt x="13278" y="15725"/>
                  <a:pt x="13278" y="15199"/>
                </a:cubicBezTo>
                <a:lnTo>
                  <a:pt x="13278" y="13052"/>
                </a:lnTo>
                <a:cubicBezTo>
                  <a:pt x="13278" y="12938"/>
                  <a:pt x="13266" y="12847"/>
                  <a:pt x="13242" y="12782"/>
                </a:cubicBezTo>
                <a:lnTo>
                  <a:pt x="21599" y="12782"/>
                </a:lnTo>
                <a:close/>
                <a:moveTo>
                  <a:pt x="8108" y="4320"/>
                </a:moveTo>
                <a:lnTo>
                  <a:pt x="13511" y="4320"/>
                </a:lnTo>
                <a:lnTo>
                  <a:pt x="13511" y="2170"/>
                </a:lnTo>
                <a:lnTo>
                  <a:pt x="8108" y="2170"/>
                </a:lnTo>
                <a:lnTo>
                  <a:pt x="8108" y="4320"/>
                </a:lnTo>
                <a:close/>
                <a:moveTo>
                  <a:pt x="11707" y="12782"/>
                </a:moveTo>
                <a:cubicBezTo>
                  <a:pt x="11849" y="12782"/>
                  <a:pt x="11922" y="12873"/>
                  <a:pt x="11929" y="13052"/>
                </a:cubicBezTo>
                <a:lnTo>
                  <a:pt x="11929" y="15199"/>
                </a:lnTo>
                <a:cubicBezTo>
                  <a:pt x="11929" y="15367"/>
                  <a:pt x="11856" y="15455"/>
                  <a:pt x="11707" y="15467"/>
                </a:cubicBezTo>
                <a:lnTo>
                  <a:pt x="9914" y="15467"/>
                </a:lnTo>
                <a:cubicBezTo>
                  <a:pt x="9758" y="15467"/>
                  <a:pt x="9675" y="15379"/>
                  <a:pt x="9667" y="15199"/>
                </a:cubicBezTo>
                <a:lnTo>
                  <a:pt x="9667" y="13052"/>
                </a:lnTo>
                <a:cubicBezTo>
                  <a:pt x="9667" y="12882"/>
                  <a:pt x="9750" y="12794"/>
                  <a:pt x="9914" y="12782"/>
                </a:cubicBezTo>
                <a:lnTo>
                  <a:pt x="11707" y="127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6" name="AutoShape 107"/>
          <p:cNvSpPr>
            <a:spLocks/>
          </p:cNvSpPr>
          <p:nvPr/>
        </p:nvSpPr>
        <p:spPr bwMode="auto">
          <a:xfrm>
            <a:off x="14290675" y="7788275"/>
            <a:ext cx="396875" cy="395288"/>
          </a:xfrm>
          <a:custGeom>
            <a:avLst/>
            <a:gdLst>
              <a:gd name="T0" fmla="*/ 66871772 w 21571"/>
              <a:gd name="T1" fmla="*/ 66414917 h 21600"/>
              <a:gd name="T2" fmla="*/ 66871772 w 21571"/>
              <a:gd name="T3" fmla="*/ 66414917 h 21600"/>
              <a:gd name="T4" fmla="*/ 66871772 w 21571"/>
              <a:gd name="T5" fmla="*/ 66414917 h 21600"/>
              <a:gd name="T6" fmla="*/ 66871772 w 21571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1" h="21600">
                <a:moveTo>
                  <a:pt x="21538" y="21106"/>
                </a:moveTo>
                <a:cubicBezTo>
                  <a:pt x="21585" y="21238"/>
                  <a:pt x="21580" y="21353"/>
                  <a:pt x="21526" y="21453"/>
                </a:cubicBezTo>
                <a:cubicBezTo>
                  <a:pt x="21472" y="21550"/>
                  <a:pt x="21379" y="21599"/>
                  <a:pt x="21257" y="21599"/>
                </a:cubicBezTo>
                <a:lnTo>
                  <a:pt x="12601" y="21599"/>
                </a:lnTo>
                <a:lnTo>
                  <a:pt x="12298" y="14400"/>
                </a:lnTo>
                <a:lnTo>
                  <a:pt x="9281" y="14400"/>
                </a:lnTo>
                <a:lnTo>
                  <a:pt x="8966" y="21599"/>
                </a:lnTo>
                <a:lnTo>
                  <a:pt x="322" y="21599"/>
                </a:lnTo>
                <a:cubicBezTo>
                  <a:pt x="197" y="21599"/>
                  <a:pt x="104" y="21555"/>
                  <a:pt x="48" y="21461"/>
                </a:cubicBezTo>
                <a:cubicBezTo>
                  <a:pt x="-11" y="21364"/>
                  <a:pt x="-15" y="21247"/>
                  <a:pt x="28" y="21106"/>
                </a:cubicBezTo>
                <a:lnTo>
                  <a:pt x="6979" y="493"/>
                </a:lnTo>
                <a:cubicBezTo>
                  <a:pt x="7026" y="361"/>
                  <a:pt x="7109" y="246"/>
                  <a:pt x="7231" y="149"/>
                </a:cubicBezTo>
                <a:cubicBezTo>
                  <a:pt x="7351" y="50"/>
                  <a:pt x="7475" y="0"/>
                  <a:pt x="7597" y="0"/>
                </a:cubicBezTo>
                <a:lnTo>
                  <a:pt x="9879" y="0"/>
                </a:lnTo>
                <a:lnTo>
                  <a:pt x="9786" y="2391"/>
                </a:lnTo>
                <a:lnTo>
                  <a:pt x="11797" y="2391"/>
                </a:lnTo>
                <a:lnTo>
                  <a:pt x="11692" y="0"/>
                </a:lnTo>
                <a:lnTo>
                  <a:pt x="13974" y="0"/>
                </a:lnTo>
                <a:cubicBezTo>
                  <a:pt x="14099" y="0"/>
                  <a:pt x="14223" y="46"/>
                  <a:pt x="14341" y="140"/>
                </a:cubicBezTo>
                <a:cubicBezTo>
                  <a:pt x="14463" y="234"/>
                  <a:pt x="14546" y="349"/>
                  <a:pt x="14595" y="493"/>
                </a:cubicBezTo>
                <a:lnTo>
                  <a:pt x="21538" y="21106"/>
                </a:lnTo>
                <a:close/>
                <a:moveTo>
                  <a:pt x="12120" y="10393"/>
                </a:moveTo>
                <a:lnTo>
                  <a:pt x="11885" y="4582"/>
                </a:lnTo>
                <a:lnTo>
                  <a:pt x="9677" y="4582"/>
                </a:lnTo>
                <a:lnTo>
                  <a:pt x="9442" y="10393"/>
                </a:lnTo>
                <a:lnTo>
                  <a:pt x="12120" y="103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7" name="AutoShape 129"/>
          <p:cNvSpPr>
            <a:spLocks/>
          </p:cNvSpPr>
          <p:nvPr/>
        </p:nvSpPr>
        <p:spPr bwMode="auto">
          <a:xfrm>
            <a:off x="9699625" y="7788275"/>
            <a:ext cx="396875" cy="395288"/>
          </a:xfrm>
          <a:custGeom>
            <a:avLst/>
            <a:gdLst>
              <a:gd name="T0" fmla="*/ 66695358 w 21600"/>
              <a:gd name="T1" fmla="*/ 66414405 h 21600"/>
              <a:gd name="T2" fmla="*/ 66695358 w 21600"/>
              <a:gd name="T3" fmla="*/ 66414405 h 21600"/>
              <a:gd name="T4" fmla="*/ 66695358 w 21600"/>
              <a:gd name="T5" fmla="*/ 66414405 h 21600"/>
              <a:gd name="T6" fmla="*/ 66695358 w 21600"/>
              <a:gd name="T7" fmla="*/ 6641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pic>
        <p:nvPicPr>
          <p:cNvPr id="20" name="그림 19" descr="표지판, 개체이(가) 표시된 사진&#10;&#10;자동 생성된 설명">
            <a:extLst>
              <a:ext uri="{FF2B5EF4-FFF2-40B4-BE49-F238E27FC236}">
                <a16:creationId xmlns:a16="http://schemas.microsoft.com/office/drawing/2014/main" id="{83ACFB68-ACF8-4D0B-A640-363444079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357" y="9450288"/>
            <a:ext cx="2951286" cy="29512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9506" y="0"/>
            <a:ext cx="24403506" cy="1373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-308269" y="305272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옵션</a:t>
            </a:r>
            <a:endParaRPr lang="en-US" altLang="ko-KR" sz="3500" b="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1" y="1093569"/>
            <a:ext cx="1320129" cy="100584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991200" y="12114584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건축</a:t>
            </a:r>
            <a:endParaRPr lang="en-US" altLang="ko-KR" sz="3500" b="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5" y="1309593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4491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아이콘 설명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10606"/>
              </p:ext>
            </p:extLst>
          </p:nvPr>
        </p:nvGraphicFramePr>
        <p:xfrm>
          <a:off x="10258375" y="4984623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" name="Image" r:id="rId4" imgW="3593520" imgH="3593520" progId="Photoshop.Image.13">
                  <p:embed/>
                </p:oleObj>
              </mc:Choice>
              <mc:Fallback>
                <p:oleObj name="Image" r:id="rId4" imgW="3593520" imgH="3593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58375" y="4984623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870908"/>
              </p:ext>
            </p:extLst>
          </p:nvPr>
        </p:nvGraphicFramePr>
        <p:xfrm>
          <a:off x="2134889" y="4914941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" name="Image" r:id="rId6" imgW="3593520" imgH="3593520" progId="Photoshop.Image.13">
                  <p:embed/>
                </p:oleObj>
              </mc:Choice>
              <mc:Fallback>
                <p:oleObj name="Image" r:id="rId6" imgW="3593520" imgH="3593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4889" y="4914941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369" y="4984623"/>
            <a:ext cx="3593651" cy="35936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408" y="5028281"/>
            <a:ext cx="3593651" cy="3593651"/>
          </a:xfrm>
          <a:prstGeom prst="rect">
            <a:avLst/>
          </a:prstGeom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702024"/>
              </p:ext>
            </p:extLst>
          </p:nvPr>
        </p:nvGraphicFramePr>
        <p:xfrm>
          <a:off x="13247186" y="4914941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" name="Image" r:id="rId10" imgW="3593520" imgH="3593520" progId="Photoshop.Image.13">
                  <p:embed/>
                </p:oleObj>
              </mc:Choice>
              <mc:Fallback>
                <p:oleObj name="Image" r:id="rId10" imgW="3593520" imgH="3593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47186" y="4914941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813350"/>
              </p:ext>
            </p:extLst>
          </p:nvPr>
        </p:nvGraphicFramePr>
        <p:xfrm>
          <a:off x="4652342" y="5064100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" name="Image" r:id="rId12" imgW="3593520" imgH="3593520" progId="Photoshop.Image.13">
                  <p:embed/>
                </p:oleObj>
              </mc:Choice>
              <mc:Fallback>
                <p:oleObj name="Image" r:id="rId12" imgW="3593520" imgH="3593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52342" y="5064100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42866"/>
              </p:ext>
            </p:extLst>
          </p:nvPr>
        </p:nvGraphicFramePr>
        <p:xfrm>
          <a:off x="7475314" y="4835777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" name="Image" r:id="rId14" imgW="3593520" imgH="3593520" progId="Photoshop.Image.13">
                  <p:embed/>
                </p:oleObj>
              </mc:Choice>
              <mc:Fallback>
                <p:oleObj name="Image" r:id="rId14" imgW="3593520" imgH="3593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75314" y="4835777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직사각형 25"/>
          <p:cNvSpPr/>
          <p:nvPr/>
        </p:nvSpPr>
        <p:spPr>
          <a:xfrm>
            <a:off x="3181176" y="7474142"/>
            <a:ext cx="15015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달력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82774" y="7474142"/>
            <a:ext cx="22031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개괄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97356" y="7460713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학생 관리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904537" y="7470077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교수 관리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928873" y="7470077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665177" y="7460713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재정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214580" y="7460713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홍보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8129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아이콘 설명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달력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04" y="3723358"/>
            <a:ext cx="8017791" cy="8017791"/>
          </a:xfrm>
          <a:prstGeom prst="rect">
            <a:avLst/>
          </a:prstGeom>
        </p:spPr>
      </p:pic>
      <p:sp>
        <p:nvSpPr>
          <p:cNvPr id="16" name="AutoShape 18"/>
          <p:cNvSpPr>
            <a:spLocks/>
          </p:cNvSpPr>
          <p:nvPr/>
        </p:nvSpPr>
        <p:spPr bwMode="auto">
          <a:xfrm>
            <a:off x="13337780" y="4448375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065663" y="4107764"/>
            <a:ext cx="3324448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마감일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174515" y="5548965"/>
            <a:ext cx="1923678" cy="1286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축제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065663" y="6963998"/>
            <a:ext cx="3507854" cy="1286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대학 총장 세미나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AutoShape 18"/>
          <p:cNvSpPr>
            <a:spLocks/>
          </p:cNvSpPr>
          <p:nvPr/>
        </p:nvSpPr>
        <p:spPr bwMode="auto">
          <a:xfrm>
            <a:off x="13334004" y="5870803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F5C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9" name="AutoShape 18"/>
          <p:cNvSpPr>
            <a:spLocks/>
          </p:cNvSpPr>
          <p:nvPr/>
        </p:nvSpPr>
        <p:spPr bwMode="auto">
          <a:xfrm>
            <a:off x="13334004" y="7286929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" name="AutoShape 18"/>
          <p:cNvSpPr>
            <a:spLocks/>
          </p:cNvSpPr>
          <p:nvPr/>
        </p:nvSpPr>
        <p:spPr bwMode="auto">
          <a:xfrm>
            <a:off x="13330353" y="8841705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15F90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4174515" y="8518875"/>
            <a:ext cx="285978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신입생 모집일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AutoShape 18"/>
          <p:cNvSpPr>
            <a:spLocks/>
          </p:cNvSpPr>
          <p:nvPr/>
        </p:nvSpPr>
        <p:spPr bwMode="auto">
          <a:xfrm>
            <a:off x="13330353" y="10224878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4179834" y="9879601"/>
            <a:ext cx="35078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 외의 학사 </a:t>
            </a:r>
            <a:r>
              <a:rPr lang="ko-KR" altLang="en-US" sz="3500" b="0" dirty="0" err="1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일점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3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아이콘 설명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학생 관리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39" y="3577682"/>
            <a:ext cx="11713709" cy="844593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7871520" y="5273824"/>
            <a:ext cx="122413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재학생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527704" y="5290954"/>
            <a:ext cx="122413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편입생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83888" y="5273824"/>
            <a:ext cx="112625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교환학생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200112" y="5273824"/>
            <a:ext cx="177432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대학원생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648384" y="5273824"/>
            <a:ext cx="177432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졸업생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193960" y="5713638"/>
            <a:ext cx="177432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en-US" altLang="ko-KR" sz="15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80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5720392" y="5705872"/>
            <a:ext cx="177432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en-US" altLang="ko-KR" sz="15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762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8015536" y="7020031"/>
            <a:ext cx="122413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의견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200112" y="7002016"/>
            <a:ext cx="122413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en-US" altLang="ko-KR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History</a:t>
            </a:r>
          </a:p>
        </p:txBody>
      </p:sp>
      <p:sp>
        <p:nvSpPr>
          <p:cNvPr id="6" name="오른쪽 화살표 5"/>
          <p:cNvSpPr/>
          <p:nvPr/>
        </p:nvSpPr>
        <p:spPr bwMode="auto">
          <a:xfrm>
            <a:off x="14427968" y="7240483"/>
            <a:ext cx="4392488" cy="270902"/>
          </a:xfrm>
          <a:prstGeom prst="rightArrow">
            <a:avLst/>
          </a:prstGeom>
          <a:solidFill>
            <a:srgbClr val="0393D8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8255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0" i="0" u="none" strike="noStrike" cap="none" normalizeH="0" baseline="0" dirty="0">
              <a:ln>
                <a:noFill/>
              </a:ln>
              <a:solidFill>
                <a:srgbClr val="DCDEE0"/>
              </a:solidFill>
              <a:effectLst/>
              <a:latin typeface="Lato" charset="0"/>
              <a:ea typeface="ＭＳ Ｐゴシック" charset="0"/>
              <a:cs typeface="Lato" charset="0"/>
              <a:sym typeface="Lato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218363" y="7051028"/>
            <a:ext cx="3324448" cy="290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학교에 발생한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사건을 간략히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 순서대로 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정리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 rot="10800000">
            <a:off x="5515130" y="7269519"/>
            <a:ext cx="1973180" cy="241865"/>
          </a:xfrm>
          <a:prstGeom prst="rightArrow">
            <a:avLst/>
          </a:prstGeom>
          <a:solidFill>
            <a:srgbClr val="0393D8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8255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0" i="0" u="none" strike="noStrike" cap="none" normalizeH="0" baseline="0" dirty="0">
              <a:ln>
                <a:noFill/>
              </a:ln>
              <a:solidFill>
                <a:srgbClr val="DCDEE0"/>
              </a:solidFill>
              <a:effectLst/>
              <a:latin typeface="Lato" charset="0"/>
              <a:ea typeface="ＭＳ Ｐゴシック" charset="0"/>
              <a:cs typeface="Lato" charset="0"/>
              <a:sym typeface="Lato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92776" y="7020031"/>
            <a:ext cx="3324448" cy="1387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학교생활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만족도를 알려줌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4338100" y="5048929"/>
            <a:ext cx="4392488" cy="270902"/>
          </a:xfrm>
          <a:prstGeom prst="rightArrow">
            <a:avLst/>
          </a:prstGeom>
          <a:solidFill>
            <a:srgbClr val="0393D8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8255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0" i="0" u="none" strike="noStrike" cap="none" normalizeH="0" baseline="0" dirty="0">
              <a:ln>
                <a:noFill/>
              </a:ln>
              <a:solidFill>
                <a:srgbClr val="DCDEE0"/>
              </a:solidFill>
              <a:effectLst/>
              <a:latin typeface="Lato" charset="0"/>
              <a:ea typeface="ＭＳ Ｐゴシック" charset="0"/>
              <a:cs typeface="Lato" charset="0"/>
              <a:sym typeface="Lato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096320" y="4626051"/>
            <a:ext cx="3324448" cy="1387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대학원생의 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인원 수와</a:t>
            </a:r>
            <a:r>
              <a:rPr lang="en-US" altLang="ko-KR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만족도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 rot="10800000">
            <a:off x="5421119" y="5077966"/>
            <a:ext cx="1973180" cy="241865"/>
          </a:xfrm>
          <a:prstGeom prst="rightArrow">
            <a:avLst/>
          </a:prstGeom>
          <a:solidFill>
            <a:srgbClr val="0393D8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8255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0" i="0" u="none" strike="noStrike" cap="none" normalizeH="0" baseline="0" dirty="0">
              <a:ln>
                <a:noFill/>
              </a:ln>
              <a:solidFill>
                <a:srgbClr val="DCDEE0"/>
              </a:solidFill>
              <a:effectLst/>
              <a:latin typeface="Lato" charset="0"/>
              <a:ea typeface="ＭＳ Ｐゴシック" charset="0"/>
              <a:cs typeface="Lato" charset="0"/>
              <a:sym typeface="Lato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102675" y="4490600"/>
            <a:ext cx="3324448" cy="1387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학생들의 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인원 수와</a:t>
            </a:r>
            <a:r>
              <a:rPr lang="en-US" altLang="ko-KR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만족도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05BBEE-52C0-4260-A089-643C97E25B56}"/>
              </a:ext>
            </a:extLst>
          </p:cNvPr>
          <p:cNvSpPr/>
          <p:nvPr/>
        </p:nvSpPr>
        <p:spPr>
          <a:xfrm>
            <a:off x="13020030" y="7595734"/>
            <a:ext cx="471658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게임학부의  신입생 환영회가 시작됨</a:t>
            </a:r>
            <a:r>
              <a:rPr lang="en-US" altLang="ko-KR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58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아이콘 설명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프로젝트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591" y="5705872"/>
            <a:ext cx="9037558" cy="5065378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5221951" y="4185536"/>
            <a:ext cx="499283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수락한 프로젝트 관리 창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4" y="5734422"/>
            <a:ext cx="9037557" cy="506537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4102818" y="4176281"/>
            <a:ext cx="4992838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파업 창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AutoShape 5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컨텐츠</a:t>
            </a:r>
            <a:endParaRPr lang="ko-KR" altLang="es-ES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1272" name="AutoShape 7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즐길 수 있는 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9944" name="AutoShape 8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82" name="Line 22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9959" name="AutoShape 23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0" name="AutoShape 24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1" name="AutoShape 25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2" name="AutoShape 26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3" name="AutoShape 27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4" name="AutoShape 28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8900169" y="3993704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715106" y="5705872"/>
            <a:ext cx="3937000" cy="3810000"/>
            <a:chOff x="12715106" y="5705872"/>
            <a:chExt cx="3937000" cy="3810000"/>
          </a:xfrm>
        </p:grpSpPr>
        <p:grpSp>
          <p:nvGrpSpPr>
            <p:cNvPr id="2" name="그룹 1"/>
            <p:cNvGrpSpPr/>
            <p:nvPr/>
          </p:nvGrpSpPr>
          <p:grpSpPr>
            <a:xfrm>
              <a:off x="12715106" y="5705872"/>
              <a:ext cx="3937000" cy="3810000"/>
              <a:chOff x="12715106" y="5705872"/>
              <a:chExt cx="3937000" cy="3810000"/>
            </a:xfrm>
          </p:grpSpPr>
          <p:sp>
            <p:nvSpPr>
              <p:cNvPr id="46" name="AutoShape 3"/>
              <p:cNvSpPr>
                <a:spLocks/>
              </p:cNvSpPr>
              <p:nvPr/>
            </p:nvSpPr>
            <p:spPr bwMode="auto">
              <a:xfrm>
                <a:off x="12715106" y="5705872"/>
                <a:ext cx="3937000" cy="3810000"/>
              </a:xfrm>
              <a:custGeom>
                <a:avLst/>
                <a:gdLst>
                  <a:gd name="T0" fmla="*/ 1968500 w 21600"/>
                  <a:gd name="T1" fmla="*/ 1905000 h 21600"/>
                  <a:gd name="T2" fmla="*/ 1968500 w 21600"/>
                  <a:gd name="T3" fmla="*/ 1905000 h 21600"/>
                  <a:gd name="T4" fmla="*/ 1968500 w 21600"/>
                  <a:gd name="T5" fmla="*/ 1905000 h 21600"/>
                  <a:gd name="T6" fmla="*/ 1968500 w 21600"/>
                  <a:gd name="T7" fmla="*/ 19050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5" y="0"/>
                    </a:moveTo>
                    <a:cubicBezTo>
                      <a:pt x="19674" y="0"/>
                      <a:pt x="19674" y="0"/>
                      <a:pt x="19674" y="0"/>
                    </a:cubicBezTo>
                    <a:cubicBezTo>
                      <a:pt x="20727" y="0"/>
                      <a:pt x="21599" y="1213"/>
                      <a:pt x="21599" y="2679"/>
                    </a:cubicBezTo>
                    <a:cubicBezTo>
                      <a:pt x="21599" y="18879"/>
                      <a:pt x="21599" y="18879"/>
                      <a:pt x="21599" y="18879"/>
                    </a:cubicBezTo>
                    <a:cubicBezTo>
                      <a:pt x="21599" y="20386"/>
                      <a:pt x="20727" y="21600"/>
                      <a:pt x="19674" y="21600"/>
                    </a:cubicBezTo>
                    <a:cubicBezTo>
                      <a:pt x="1955" y="21600"/>
                      <a:pt x="1955" y="21600"/>
                      <a:pt x="1955" y="21600"/>
                    </a:cubicBezTo>
                    <a:cubicBezTo>
                      <a:pt x="872" y="21600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55" y="0"/>
                    </a:cubicBezTo>
                    <a:close/>
                  </a:path>
                </a:pathLst>
              </a:custGeom>
              <a:solidFill>
                <a:srgbClr val="8AB1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42" name="AutoShape 14"/>
              <p:cNvSpPr>
                <a:spLocks/>
              </p:cNvSpPr>
              <p:nvPr/>
            </p:nvSpPr>
            <p:spPr bwMode="auto">
              <a:xfrm>
                <a:off x="13071991" y="6968728"/>
                <a:ext cx="3223229" cy="1041400"/>
              </a:xfrm>
              <a:custGeom>
                <a:avLst/>
                <a:gdLst>
                  <a:gd name="T0" fmla="*/ 164356276 w 21600"/>
                  <a:gd name="T1" fmla="*/ 25104490 h 21600"/>
                  <a:gd name="T2" fmla="*/ 164356276 w 21600"/>
                  <a:gd name="T3" fmla="*/ 25104490 h 21600"/>
                  <a:gd name="T4" fmla="*/ 164356276 w 21600"/>
                  <a:gd name="T5" fmla="*/ 25104490 h 21600"/>
                  <a:gd name="T6" fmla="*/ 164356276 w 21600"/>
                  <a:gd name="T7" fmla="*/ 2510449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MS PGothic" panose="020B0600070205080204" pitchFamily="34" charset="-128"/>
                    <a:cs typeface="Gill Sans" charset="0"/>
                    <a:sym typeface="Gill Sans" charset="0"/>
                  </a:defRPr>
                </a:lvl1pPr>
                <a:lvl2pPr marL="742950" indent="-285750"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marL="1143000" indent="-228600"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marL="1600200" indent="-228600"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marL="2057400" indent="-228600"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2514600" indent="-228600" algn="ctr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971800" indent="-228600" algn="ctr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3429000" indent="-228600" algn="ctr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886200" indent="-228600" algn="ctr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eaLnBrk="1">
                  <a:lnSpc>
                    <a:spcPct val="120000"/>
                  </a:lnSpc>
                  <a:spcBef>
                    <a:spcPts val="1700"/>
                  </a:spcBef>
                </a:pPr>
                <a:r>
                  <a:rPr lang="ko-KR" altLang="en-US" sz="3200" b="0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  <a:sym typeface="Lato" charset="0"/>
                  </a:rPr>
                  <a:t>캠퍼스 조성</a:t>
                </a:r>
                <a:endParaRPr lang="en-US" altLang="ko-KR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endParaRPr>
              </a:p>
              <a:p>
                <a:pPr eaLnBrk="1">
                  <a:lnSpc>
                    <a:spcPct val="120000"/>
                  </a:lnSpc>
                  <a:spcBef>
                    <a:spcPts val="1700"/>
                  </a:spcBef>
                </a:pPr>
                <a:r>
                  <a:rPr lang="ko-KR" altLang="en-US" sz="3200" b="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  <a:sym typeface="Lato" charset="0"/>
                  </a:rPr>
                  <a:t>건물 외형</a:t>
                </a:r>
                <a:endParaRPr lang="en-US" altLang="ko-KR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endParaRPr>
              </a:p>
              <a:p>
                <a:pPr eaLnBrk="1">
                  <a:lnSpc>
                    <a:spcPct val="120000"/>
                  </a:lnSpc>
                  <a:spcBef>
                    <a:spcPts val="1700"/>
                  </a:spcBef>
                </a:pPr>
                <a:r>
                  <a:rPr lang="ko-KR" altLang="en-US" sz="3200" b="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  <a:sym typeface="Lato" charset="0"/>
                  </a:rPr>
                  <a:t>인테리어</a:t>
                </a:r>
                <a:endParaRPr lang="en-US" altLang="ko-KR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endParaRPr>
              </a:p>
            </p:txBody>
          </p:sp>
        </p:grpSp>
        <p:sp>
          <p:nvSpPr>
            <p:cNvPr id="47" name="AutoShape 11"/>
            <p:cNvSpPr>
              <a:spLocks/>
            </p:cNvSpPr>
            <p:nvPr/>
          </p:nvSpPr>
          <p:spPr bwMode="auto">
            <a:xfrm>
              <a:off x="13190562" y="6106344"/>
              <a:ext cx="2986088" cy="457200"/>
            </a:xfrm>
            <a:custGeom>
              <a:avLst/>
              <a:gdLst>
                <a:gd name="T0" fmla="*/ 206405591 w 21600"/>
                <a:gd name="T1" fmla="*/ 4838700 h 21600"/>
                <a:gd name="T2" fmla="*/ 206405591 w 21600"/>
                <a:gd name="T3" fmla="*/ 4838700 h 21600"/>
                <a:gd name="T4" fmla="*/ 206405591 w 21600"/>
                <a:gd name="T5" fmla="*/ 4838700 h 21600"/>
                <a:gd name="T6" fmla="*/ 206405591 w 21600"/>
                <a:gd name="T7" fmla="*/ 48387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</a:pPr>
              <a:r>
                <a:rPr lang="ko-KR" altLang="en-US" sz="400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rPr>
                <a:t>꾸미기</a:t>
              </a:r>
              <a:endParaRPr lang="ko-KR" altLang="es-E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endParaRPr>
            </a:p>
          </p:txBody>
        </p:sp>
      </p:grpSp>
      <p:sp>
        <p:nvSpPr>
          <p:cNvPr id="58" name="AutoShape 9"/>
          <p:cNvSpPr>
            <a:spLocks/>
          </p:cNvSpPr>
          <p:nvPr/>
        </p:nvSpPr>
        <p:spPr bwMode="auto">
          <a:xfrm>
            <a:off x="15370260" y="11324800"/>
            <a:ext cx="3341687" cy="596900"/>
          </a:xfrm>
          <a:custGeom>
            <a:avLst/>
            <a:gdLst>
              <a:gd name="T0" fmla="*/ 258517083 w 21600"/>
              <a:gd name="T1" fmla="*/ 8239569 h 21600"/>
              <a:gd name="T2" fmla="*/ 258517083 w 21600"/>
              <a:gd name="T3" fmla="*/ 8239569 h 21600"/>
              <a:gd name="T4" fmla="*/ 258517083 w 21600"/>
              <a:gd name="T5" fmla="*/ 8239569 h 21600"/>
              <a:gd name="T6" fmla="*/ 258517083 w 21600"/>
              <a:gd name="T7" fmla="*/ 82395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40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이벤트 요소</a:t>
            </a:r>
            <a:endParaRPr lang="ko-KR" altLang="es-ES" sz="4000" b="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7738702" y="5705872"/>
            <a:ext cx="3940175" cy="3810000"/>
            <a:chOff x="7910513" y="4886325"/>
            <a:chExt cx="3940175" cy="3810000"/>
          </a:xfrm>
        </p:grpSpPr>
        <p:sp>
          <p:nvSpPr>
            <p:cNvPr id="65" name="AutoShape 2"/>
            <p:cNvSpPr>
              <a:spLocks/>
            </p:cNvSpPr>
            <p:nvPr/>
          </p:nvSpPr>
          <p:spPr bwMode="auto">
            <a:xfrm>
              <a:off x="7910513" y="4886325"/>
              <a:ext cx="3940175" cy="3810000"/>
            </a:xfrm>
            <a:custGeom>
              <a:avLst/>
              <a:gdLst>
                <a:gd name="T0" fmla="*/ 1970088 w 21600"/>
                <a:gd name="T1" fmla="*/ 1905000 h 21600"/>
                <a:gd name="T2" fmla="*/ 1970088 w 21600"/>
                <a:gd name="T3" fmla="*/ 1905000 h 21600"/>
                <a:gd name="T4" fmla="*/ 1970088 w 21600"/>
                <a:gd name="T5" fmla="*/ 1905000 h 21600"/>
                <a:gd name="T6" fmla="*/ 1970088 w 21600"/>
                <a:gd name="T7" fmla="*/ 19050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55" y="0"/>
                  </a:moveTo>
                  <a:cubicBezTo>
                    <a:pt x="19674" y="0"/>
                    <a:pt x="19674" y="0"/>
                    <a:pt x="19674" y="0"/>
                  </a:cubicBezTo>
                  <a:cubicBezTo>
                    <a:pt x="20727" y="0"/>
                    <a:pt x="21599" y="1213"/>
                    <a:pt x="21599" y="2679"/>
                  </a:cubicBezTo>
                  <a:cubicBezTo>
                    <a:pt x="21599" y="18879"/>
                    <a:pt x="21599" y="18879"/>
                    <a:pt x="21599" y="18879"/>
                  </a:cubicBezTo>
                  <a:cubicBezTo>
                    <a:pt x="21599" y="20386"/>
                    <a:pt x="20727" y="21600"/>
                    <a:pt x="19674" y="21600"/>
                  </a:cubicBezTo>
                  <a:cubicBezTo>
                    <a:pt x="1955" y="21600"/>
                    <a:pt x="1955" y="21600"/>
                    <a:pt x="1955" y="21600"/>
                  </a:cubicBezTo>
                  <a:cubicBezTo>
                    <a:pt x="872" y="21600"/>
                    <a:pt x="0" y="20386"/>
                    <a:pt x="0" y="188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0" y="1213"/>
                    <a:pt x="872" y="0"/>
                    <a:pt x="1955" y="0"/>
                  </a:cubicBezTo>
                  <a:close/>
                </a:path>
              </a:pathLst>
            </a:custGeom>
            <a:solidFill>
              <a:srgbClr val="EA9B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66" name="AutoShape 10"/>
            <p:cNvSpPr>
              <a:spLocks/>
            </p:cNvSpPr>
            <p:nvPr/>
          </p:nvSpPr>
          <p:spPr bwMode="auto">
            <a:xfrm>
              <a:off x="8425656" y="5274063"/>
              <a:ext cx="2909887" cy="488950"/>
            </a:xfrm>
            <a:custGeom>
              <a:avLst/>
              <a:gdLst>
                <a:gd name="T0" fmla="*/ 196005677 w 21600"/>
                <a:gd name="T1" fmla="*/ 5534076 h 21600"/>
                <a:gd name="T2" fmla="*/ 196005677 w 21600"/>
                <a:gd name="T3" fmla="*/ 5534076 h 21600"/>
                <a:gd name="T4" fmla="*/ 196005677 w 21600"/>
                <a:gd name="T5" fmla="*/ 5534076 h 21600"/>
                <a:gd name="T6" fmla="*/ 196005677 w 21600"/>
                <a:gd name="T7" fmla="*/ 553407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</a:pPr>
              <a:r>
                <a:rPr lang="ko-KR" altLang="en-US" sz="400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rPr>
                <a:t>재정 관리</a:t>
              </a:r>
              <a:endParaRPr lang="ko-KR" altLang="es-E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endParaRPr>
            </a:p>
          </p:txBody>
        </p:sp>
        <p:sp>
          <p:nvSpPr>
            <p:cNvPr id="67" name="AutoShape 14"/>
            <p:cNvSpPr>
              <a:spLocks/>
            </p:cNvSpPr>
            <p:nvPr/>
          </p:nvSpPr>
          <p:spPr bwMode="auto">
            <a:xfrm>
              <a:off x="8268984" y="6149181"/>
              <a:ext cx="3223229" cy="1041400"/>
            </a:xfrm>
            <a:custGeom>
              <a:avLst/>
              <a:gdLst>
                <a:gd name="T0" fmla="*/ 164356276 w 21600"/>
                <a:gd name="T1" fmla="*/ 25104490 h 21600"/>
                <a:gd name="T2" fmla="*/ 164356276 w 21600"/>
                <a:gd name="T3" fmla="*/ 25104490 h 21600"/>
                <a:gd name="T4" fmla="*/ 164356276 w 21600"/>
                <a:gd name="T5" fmla="*/ 25104490 h 21600"/>
                <a:gd name="T6" fmla="*/ 164356276 w 21600"/>
                <a:gd name="T7" fmla="*/ 2510449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 defTabSz="647700">
                <a:defRPr sz="46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Gill Sans" charset="0"/>
                  <a:sym typeface="Gill Sans" charset="0"/>
                </a:defRPr>
              </a:lvl1pPr>
              <a:lvl2pPr marL="742950" indent="-28575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재정 개괄</a:t>
              </a:r>
              <a:endParaRPr lang="en-US" altLang="ko-KR" sz="32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예산 편성</a:t>
              </a:r>
              <a:endParaRPr lang="en-US" altLang="ko-KR" sz="32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대출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767495" y="5705872"/>
            <a:ext cx="3935412" cy="3810000"/>
            <a:chOff x="2767495" y="5705872"/>
            <a:chExt cx="3935412" cy="3810000"/>
          </a:xfrm>
        </p:grpSpPr>
        <p:grpSp>
          <p:nvGrpSpPr>
            <p:cNvPr id="59" name="그룹 58"/>
            <p:cNvGrpSpPr/>
            <p:nvPr/>
          </p:nvGrpSpPr>
          <p:grpSpPr>
            <a:xfrm>
              <a:off x="2767495" y="5705872"/>
              <a:ext cx="3935412" cy="3810000"/>
              <a:chOff x="3271838" y="4886325"/>
              <a:chExt cx="3935412" cy="3810000"/>
            </a:xfrm>
          </p:grpSpPr>
          <p:sp>
            <p:nvSpPr>
              <p:cNvPr id="60" name="AutoShape 1"/>
              <p:cNvSpPr>
                <a:spLocks/>
              </p:cNvSpPr>
              <p:nvPr/>
            </p:nvSpPr>
            <p:spPr bwMode="auto">
              <a:xfrm>
                <a:off x="3271838" y="4886325"/>
                <a:ext cx="3935412" cy="3810000"/>
              </a:xfrm>
              <a:custGeom>
                <a:avLst/>
                <a:gdLst>
                  <a:gd name="T0" fmla="*/ 1967706 w 21600"/>
                  <a:gd name="T1" fmla="*/ 1905000 h 21600"/>
                  <a:gd name="T2" fmla="*/ 1967706 w 21600"/>
                  <a:gd name="T3" fmla="*/ 1905000 h 21600"/>
                  <a:gd name="T4" fmla="*/ 1967706 w 21600"/>
                  <a:gd name="T5" fmla="*/ 1905000 h 21600"/>
                  <a:gd name="T6" fmla="*/ 1967706 w 21600"/>
                  <a:gd name="T7" fmla="*/ 19050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5" y="0"/>
                    </a:moveTo>
                    <a:cubicBezTo>
                      <a:pt x="19644" y="0"/>
                      <a:pt x="19644" y="0"/>
                      <a:pt x="19644" y="0"/>
                    </a:cubicBezTo>
                    <a:cubicBezTo>
                      <a:pt x="20697" y="0"/>
                      <a:pt x="21599" y="1213"/>
                      <a:pt x="21599" y="2679"/>
                    </a:cubicBezTo>
                    <a:cubicBezTo>
                      <a:pt x="21599" y="18879"/>
                      <a:pt x="21599" y="18879"/>
                      <a:pt x="21599" y="18879"/>
                    </a:cubicBezTo>
                    <a:cubicBezTo>
                      <a:pt x="21599" y="20386"/>
                      <a:pt x="20697" y="21600"/>
                      <a:pt x="19644" y="21600"/>
                    </a:cubicBezTo>
                    <a:cubicBezTo>
                      <a:pt x="1925" y="21600"/>
                      <a:pt x="1925" y="21600"/>
                      <a:pt x="1925" y="21600"/>
                    </a:cubicBezTo>
                    <a:cubicBezTo>
                      <a:pt x="872" y="21600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25" y="0"/>
                    </a:cubicBezTo>
                    <a:close/>
                  </a:path>
                </a:pathLst>
              </a:custGeom>
              <a:solidFill>
                <a:srgbClr val="B71B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61" name="AutoShape 9"/>
              <p:cNvSpPr>
                <a:spLocks/>
              </p:cNvSpPr>
              <p:nvPr/>
            </p:nvSpPr>
            <p:spPr bwMode="auto">
              <a:xfrm>
                <a:off x="4025900" y="5286797"/>
                <a:ext cx="2427287" cy="457200"/>
              </a:xfrm>
              <a:custGeom>
                <a:avLst/>
                <a:gdLst>
                  <a:gd name="T0" fmla="*/ 136382514 w 21600"/>
                  <a:gd name="T1" fmla="*/ 4838700 h 21600"/>
                  <a:gd name="T2" fmla="*/ 136382514 w 21600"/>
                  <a:gd name="T3" fmla="*/ 4838700 h 21600"/>
                  <a:gd name="T4" fmla="*/ 136382514 w 21600"/>
                  <a:gd name="T5" fmla="*/ 4838700 h 21600"/>
                  <a:gd name="T6" fmla="*/ 136382514 w 21600"/>
                  <a:gd name="T7" fmla="*/ 48387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eaLnBrk="1">
                  <a:lnSpc>
                    <a:spcPct val="130000"/>
                  </a:lnSpc>
                </a:pPr>
                <a:r>
                  <a:rPr lang="ko-KR" altLang="en-US" sz="400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교수 면접</a:t>
                </a:r>
                <a:endParaRPr lang="ko-KR" altLang="es-ES" sz="4000" dirty="0"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endParaRPr>
              </a:p>
            </p:txBody>
          </p:sp>
        </p:grpSp>
        <p:sp>
          <p:nvSpPr>
            <p:cNvPr id="41" name="AutoShape 14"/>
            <p:cNvSpPr>
              <a:spLocks/>
            </p:cNvSpPr>
            <p:nvPr/>
          </p:nvSpPr>
          <p:spPr bwMode="auto">
            <a:xfrm>
              <a:off x="3123585" y="6968728"/>
              <a:ext cx="3223229" cy="1041400"/>
            </a:xfrm>
            <a:custGeom>
              <a:avLst/>
              <a:gdLst>
                <a:gd name="T0" fmla="*/ 164356276 w 21600"/>
                <a:gd name="T1" fmla="*/ 25104490 h 21600"/>
                <a:gd name="T2" fmla="*/ 164356276 w 21600"/>
                <a:gd name="T3" fmla="*/ 25104490 h 21600"/>
                <a:gd name="T4" fmla="*/ 164356276 w 21600"/>
                <a:gd name="T5" fmla="*/ 25104490 h 21600"/>
                <a:gd name="T6" fmla="*/ 164356276 w 21600"/>
                <a:gd name="T7" fmla="*/ 2510449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 defTabSz="647700">
                <a:defRPr sz="46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Gill Sans" charset="0"/>
                  <a:sym typeface="Gill Sans" charset="0"/>
                </a:defRPr>
              </a:lvl1pPr>
              <a:lvl2pPr marL="742950" indent="-28575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능력치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커리어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희망 연봉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7688335" y="5705872"/>
            <a:ext cx="3940175" cy="3810000"/>
            <a:chOff x="17688335" y="5705872"/>
            <a:chExt cx="3940175" cy="3810000"/>
          </a:xfrm>
        </p:grpSpPr>
        <p:grpSp>
          <p:nvGrpSpPr>
            <p:cNvPr id="50" name="그룹 49"/>
            <p:cNvGrpSpPr/>
            <p:nvPr/>
          </p:nvGrpSpPr>
          <p:grpSpPr>
            <a:xfrm>
              <a:off x="17688335" y="5705872"/>
              <a:ext cx="3940175" cy="3810000"/>
              <a:chOff x="17135475" y="4886325"/>
              <a:chExt cx="3940175" cy="3810000"/>
            </a:xfrm>
          </p:grpSpPr>
          <p:sp>
            <p:nvSpPr>
              <p:cNvPr id="51" name="AutoShape 4"/>
              <p:cNvSpPr>
                <a:spLocks/>
              </p:cNvSpPr>
              <p:nvPr/>
            </p:nvSpPr>
            <p:spPr bwMode="auto">
              <a:xfrm>
                <a:off x="17135475" y="4886325"/>
                <a:ext cx="3940175" cy="3810000"/>
              </a:xfrm>
              <a:custGeom>
                <a:avLst/>
                <a:gdLst>
                  <a:gd name="T0" fmla="*/ 1970088 w 21600"/>
                  <a:gd name="T1" fmla="*/ 1905000 h 21600"/>
                  <a:gd name="T2" fmla="*/ 1970088 w 21600"/>
                  <a:gd name="T3" fmla="*/ 1905000 h 21600"/>
                  <a:gd name="T4" fmla="*/ 1970088 w 21600"/>
                  <a:gd name="T5" fmla="*/ 1905000 h 21600"/>
                  <a:gd name="T6" fmla="*/ 1970088 w 21600"/>
                  <a:gd name="T7" fmla="*/ 19050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5" y="0"/>
                    </a:moveTo>
                    <a:cubicBezTo>
                      <a:pt x="19644" y="0"/>
                      <a:pt x="19644" y="0"/>
                      <a:pt x="19644" y="0"/>
                    </a:cubicBezTo>
                    <a:cubicBezTo>
                      <a:pt x="20727" y="0"/>
                      <a:pt x="21599" y="1213"/>
                      <a:pt x="21599" y="2679"/>
                    </a:cubicBezTo>
                    <a:cubicBezTo>
                      <a:pt x="21599" y="18879"/>
                      <a:pt x="21599" y="18879"/>
                      <a:pt x="21599" y="18879"/>
                    </a:cubicBezTo>
                    <a:cubicBezTo>
                      <a:pt x="21599" y="20386"/>
                      <a:pt x="20727" y="21600"/>
                      <a:pt x="19644" y="21600"/>
                    </a:cubicBezTo>
                    <a:cubicBezTo>
                      <a:pt x="1955" y="21600"/>
                      <a:pt x="1955" y="21600"/>
                      <a:pt x="1955" y="21600"/>
                    </a:cubicBezTo>
                    <a:cubicBezTo>
                      <a:pt x="872" y="21600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55" y="0"/>
                    </a:cubicBezTo>
                    <a:close/>
                  </a:path>
                </a:pathLst>
              </a:custGeom>
              <a:solidFill>
                <a:srgbClr val="43AB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 dirty="0"/>
              </a:p>
            </p:txBody>
          </p:sp>
          <p:sp>
            <p:nvSpPr>
              <p:cNvPr id="52" name="AutoShape 12"/>
              <p:cNvSpPr>
                <a:spLocks/>
              </p:cNvSpPr>
              <p:nvPr/>
            </p:nvSpPr>
            <p:spPr bwMode="auto">
              <a:xfrm>
                <a:off x="17337881" y="5270922"/>
                <a:ext cx="3582988" cy="488950"/>
              </a:xfrm>
              <a:custGeom>
                <a:avLst/>
                <a:gdLst>
                  <a:gd name="T0" fmla="*/ 297255632 w 21600"/>
                  <a:gd name="T1" fmla="*/ 5534076 h 21600"/>
                  <a:gd name="T2" fmla="*/ 297255632 w 21600"/>
                  <a:gd name="T3" fmla="*/ 5534076 h 21600"/>
                  <a:gd name="T4" fmla="*/ 297255632 w 21600"/>
                  <a:gd name="T5" fmla="*/ 5534076 h 21600"/>
                  <a:gd name="T6" fmla="*/ 297255632 w 21600"/>
                  <a:gd name="T7" fmla="*/ 5534076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eaLnBrk="1">
                  <a:lnSpc>
                    <a:spcPct val="130000"/>
                  </a:lnSpc>
                </a:pPr>
                <a:r>
                  <a:rPr lang="ko-KR" altLang="en-US" sz="400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오락적 요소</a:t>
                </a:r>
                <a:endParaRPr lang="ko-KR" altLang="es-ES" sz="4000" dirty="0"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endParaRPr>
              </a:p>
            </p:txBody>
          </p:sp>
        </p:grpSp>
        <p:sp>
          <p:nvSpPr>
            <p:cNvPr id="43" name="AutoShape 14"/>
            <p:cNvSpPr>
              <a:spLocks/>
            </p:cNvSpPr>
            <p:nvPr/>
          </p:nvSpPr>
          <p:spPr bwMode="auto">
            <a:xfrm>
              <a:off x="18046807" y="6968728"/>
              <a:ext cx="3223229" cy="1041400"/>
            </a:xfrm>
            <a:custGeom>
              <a:avLst/>
              <a:gdLst>
                <a:gd name="T0" fmla="*/ 164356276 w 21600"/>
                <a:gd name="T1" fmla="*/ 25104490 h 21600"/>
                <a:gd name="T2" fmla="*/ 164356276 w 21600"/>
                <a:gd name="T3" fmla="*/ 25104490 h 21600"/>
                <a:gd name="T4" fmla="*/ 164356276 w 21600"/>
                <a:gd name="T5" fmla="*/ 25104490 h 21600"/>
                <a:gd name="T6" fmla="*/ 164356276 w 21600"/>
                <a:gd name="T7" fmla="*/ 2510449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 defTabSz="647700">
                <a:defRPr sz="46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Gill Sans" charset="0"/>
                  <a:sym typeface="Gill Sans" charset="0"/>
                </a:defRPr>
              </a:lvl1pPr>
              <a:lvl2pPr marL="742950" indent="-28575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 err="1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냥비서님</a:t>
              </a: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 학교시찰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학생 관찰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3872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1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컨텐츠</a:t>
            </a:r>
            <a:endParaRPr lang="ko-KR" altLang="es-ES" sz="5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2291" name="Line 2"/>
          <p:cNvSpPr>
            <a:spLocks noChangeShapeType="1"/>
          </p:cNvSpPr>
          <p:nvPr/>
        </p:nvSpPr>
        <p:spPr bwMode="auto">
          <a:xfrm>
            <a:off x="8900169" y="3849688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2292" name="AutoShape 3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매 년 진행되는 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28676" name="AutoShape 4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677" name="AutoShape 5"/>
          <p:cNvSpPr>
            <a:spLocks/>
          </p:cNvSpPr>
          <p:nvPr/>
        </p:nvSpPr>
        <p:spPr bwMode="auto">
          <a:xfrm>
            <a:off x="15236825" y="5254625"/>
            <a:ext cx="1198563" cy="1198563"/>
          </a:xfrm>
          <a:prstGeom prst="wedgeEllipseCallout">
            <a:avLst>
              <a:gd name="adj1" fmla="val 2653"/>
              <a:gd name="adj2" fmla="val 88454"/>
            </a:avLst>
          </a:prstGeom>
          <a:solidFill>
            <a:srgbClr val="2494A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78" name="AutoShape 6"/>
          <p:cNvSpPr>
            <a:spLocks/>
          </p:cNvSpPr>
          <p:nvPr/>
        </p:nvSpPr>
        <p:spPr bwMode="auto">
          <a:xfrm>
            <a:off x="11793538" y="8372475"/>
            <a:ext cx="1198562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4CB49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79" name="AutoShape 7"/>
          <p:cNvSpPr>
            <a:spLocks/>
          </p:cNvSpPr>
          <p:nvPr/>
        </p:nvSpPr>
        <p:spPr bwMode="auto">
          <a:xfrm>
            <a:off x="8489950" y="5203825"/>
            <a:ext cx="1198563" cy="1198563"/>
          </a:xfrm>
          <a:prstGeom prst="wedgeEllipseCallout">
            <a:avLst>
              <a:gd name="adj1" fmla="val 532"/>
              <a:gd name="adj2" fmla="val 88454"/>
            </a:avLst>
          </a:pr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80" name="AutoShape 8"/>
          <p:cNvSpPr>
            <a:spLocks/>
          </p:cNvSpPr>
          <p:nvPr/>
        </p:nvSpPr>
        <p:spPr bwMode="auto">
          <a:xfrm>
            <a:off x="5322888" y="8372475"/>
            <a:ext cx="1198562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grpSp>
        <p:nvGrpSpPr>
          <p:cNvPr id="12298" name="Group 12"/>
          <p:cNvGrpSpPr>
            <a:grpSpLocks/>
          </p:cNvGrpSpPr>
          <p:nvPr/>
        </p:nvGrpSpPr>
        <p:grpSpPr bwMode="auto">
          <a:xfrm>
            <a:off x="2546350" y="6994525"/>
            <a:ext cx="19113500" cy="719138"/>
            <a:chOff x="0" y="0"/>
            <a:chExt cx="19113058" cy="718962"/>
          </a:xfrm>
        </p:grpSpPr>
        <p:sp>
          <p:nvSpPr>
            <p:cNvPr id="28685" name="AutoShape 13"/>
            <p:cNvSpPr>
              <a:spLocks/>
            </p:cNvSpPr>
            <p:nvPr/>
          </p:nvSpPr>
          <p:spPr bwMode="auto">
            <a:xfrm>
              <a:off x="239707" y="203150"/>
              <a:ext cx="18873351" cy="312661"/>
            </a:xfrm>
            <a:prstGeom prst="roundRect">
              <a:avLst>
                <a:gd name="adj" fmla="val 50000"/>
              </a:avLst>
            </a:prstGeom>
            <a:solidFill>
              <a:srgbClr val="9A9A9A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lIns="0" tIns="0" rIns="0" bIns="0" anchor="ctr"/>
            <a:lstStyle/>
            <a:p>
              <a:pPr algn="ctr" eaLnBrk="1">
                <a:defRPr/>
              </a:pPr>
              <a:endParaRPr lang="es-ES" sz="56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sym typeface="Gill Sans" charset="0"/>
              </a:endParaRPr>
            </a:p>
          </p:txBody>
        </p:sp>
        <p:grpSp>
          <p:nvGrpSpPr>
            <p:cNvPr id="12321" name="Group 14"/>
            <p:cNvGrpSpPr>
              <a:grpSpLocks/>
            </p:cNvGrpSpPr>
            <p:nvPr/>
          </p:nvGrpSpPr>
          <p:grpSpPr bwMode="auto">
            <a:xfrm>
              <a:off x="0" y="0"/>
              <a:ext cx="718962" cy="718962"/>
              <a:chOff x="0" y="0"/>
              <a:chExt cx="718962" cy="718962"/>
            </a:xfrm>
          </p:grpSpPr>
          <p:sp>
            <p:nvSpPr>
              <p:cNvPr id="28687" name="AutoShape 15"/>
              <p:cNvSpPr>
                <a:spLocks/>
              </p:cNvSpPr>
              <p:nvPr/>
            </p:nvSpPr>
            <p:spPr bwMode="auto">
              <a:xfrm>
                <a:off x="0" y="0"/>
                <a:ext cx="719121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B71B15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88" name="AutoShape 16"/>
              <p:cNvSpPr>
                <a:spLocks/>
              </p:cNvSpPr>
              <p:nvPr/>
            </p:nvSpPr>
            <p:spPr bwMode="auto">
              <a:xfrm>
                <a:off x="203195" y="203150"/>
                <a:ext cx="312731" cy="312661"/>
              </a:xfrm>
              <a:custGeom>
                <a:avLst/>
                <a:gdLst>
                  <a:gd name="T0" fmla="*/ 156358 w 19679"/>
                  <a:gd name="T1" fmla="*/ 171591 h 19679"/>
                  <a:gd name="T2" fmla="*/ 156358 w 19679"/>
                  <a:gd name="T3" fmla="*/ 171591 h 19679"/>
                  <a:gd name="T4" fmla="*/ 156358 w 19679"/>
                  <a:gd name="T5" fmla="*/ 171591 h 19679"/>
                  <a:gd name="T6" fmla="*/ 156358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2" name="Group 17"/>
            <p:cNvGrpSpPr>
              <a:grpSpLocks/>
            </p:cNvGrpSpPr>
            <p:nvPr/>
          </p:nvGrpSpPr>
          <p:grpSpPr bwMode="auto">
            <a:xfrm>
              <a:off x="9514257" y="0"/>
              <a:ext cx="718963" cy="718962"/>
              <a:chOff x="0" y="0"/>
              <a:chExt cx="718962" cy="718962"/>
            </a:xfrm>
          </p:grpSpPr>
          <p:sp>
            <p:nvSpPr>
              <p:cNvPr id="28690" name="AutoShape 18"/>
              <p:cNvSpPr>
                <a:spLocks/>
              </p:cNvSpPr>
              <p:nvPr/>
            </p:nvSpPr>
            <p:spPr bwMode="auto">
              <a:xfrm>
                <a:off x="-589" y="0"/>
                <a:ext cx="719119" cy="718962"/>
              </a:xfrm>
              <a:custGeom>
                <a:avLst/>
                <a:gdLst>
                  <a:gd name="T0" fmla="*/ 359541 w 19679"/>
                  <a:gd name="T1" fmla="*/ 394572 h 19679"/>
                  <a:gd name="T2" fmla="*/ 359541 w 19679"/>
                  <a:gd name="T3" fmla="*/ 394572 h 19679"/>
                  <a:gd name="T4" fmla="*/ 359541 w 19679"/>
                  <a:gd name="T5" fmla="*/ 394572 h 19679"/>
                  <a:gd name="T6" fmla="*/ 359541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6C1A4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1" name="AutoShape 19"/>
              <p:cNvSpPr>
                <a:spLocks/>
              </p:cNvSpPr>
              <p:nvPr/>
            </p:nvSpPr>
            <p:spPr bwMode="auto">
              <a:xfrm>
                <a:off x="202606" y="203150"/>
                <a:ext cx="312729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3" name="Group 20"/>
            <p:cNvGrpSpPr>
              <a:grpSpLocks/>
            </p:cNvGrpSpPr>
            <p:nvPr/>
          </p:nvGrpSpPr>
          <p:grpSpPr bwMode="auto">
            <a:xfrm>
              <a:off x="3019639" y="0"/>
              <a:ext cx="718963" cy="718962"/>
              <a:chOff x="0" y="0"/>
              <a:chExt cx="718962" cy="718962"/>
            </a:xfrm>
          </p:grpSpPr>
          <p:sp>
            <p:nvSpPr>
              <p:cNvPr id="28693" name="AutoShape 21"/>
              <p:cNvSpPr>
                <a:spLocks/>
              </p:cNvSpPr>
              <p:nvPr/>
            </p:nvSpPr>
            <p:spPr bwMode="auto">
              <a:xfrm>
                <a:off x="-284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EA9B33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4" name="AutoShape 22"/>
              <p:cNvSpPr>
                <a:spLocks/>
              </p:cNvSpPr>
              <p:nvPr/>
            </p:nvSpPr>
            <p:spPr bwMode="auto">
              <a:xfrm>
                <a:off x="202911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4" name="Group 23"/>
            <p:cNvGrpSpPr>
              <a:grpSpLocks/>
            </p:cNvGrpSpPr>
            <p:nvPr/>
          </p:nvGrpSpPr>
          <p:grpSpPr bwMode="auto">
            <a:xfrm>
              <a:off x="16223875" y="0"/>
              <a:ext cx="719121" cy="718962"/>
              <a:chOff x="-694" y="0"/>
              <a:chExt cx="719120" cy="718962"/>
            </a:xfrm>
          </p:grpSpPr>
          <p:sp>
            <p:nvSpPr>
              <p:cNvPr id="28696" name="AutoShape 24"/>
              <p:cNvSpPr>
                <a:spLocks/>
              </p:cNvSpPr>
              <p:nvPr/>
            </p:nvSpPr>
            <p:spPr bwMode="auto">
              <a:xfrm>
                <a:off x="-694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1B468B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7" name="AutoShape 25"/>
              <p:cNvSpPr>
                <a:spLocks/>
              </p:cNvSpPr>
              <p:nvPr/>
            </p:nvSpPr>
            <p:spPr bwMode="auto">
              <a:xfrm>
                <a:off x="202501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5" name="Group 29"/>
            <p:cNvGrpSpPr>
              <a:grpSpLocks/>
            </p:cNvGrpSpPr>
            <p:nvPr/>
          </p:nvGrpSpPr>
          <p:grpSpPr bwMode="auto">
            <a:xfrm>
              <a:off x="6195052" y="0"/>
              <a:ext cx="718963" cy="718962"/>
              <a:chOff x="0" y="0"/>
              <a:chExt cx="718962" cy="718962"/>
            </a:xfrm>
          </p:grpSpPr>
          <p:sp>
            <p:nvSpPr>
              <p:cNvPr id="28702" name="AutoShape 30"/>
              <p:cNvSpPr>
                <a:spLocks/>
              </p:cNvSpPr>
              <p:nvPr/>
            </p:nvSpPr>
            <p:spPr bwMode="auto">
              <a:xfrm>
                <a:off x="-770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8AB153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703" name="AutoShape 31"/>
              <p:cNvSpPr>
                <a:spLocks/>
              </p:cNvSpPr>
              <p:nvPr/>
            </p:nvSpPr>
            <p:spPr bwMode="auto">
              <a:xfrm>
                <a:off x="202425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6" name="Group 32"/>
            <p:cNvGrpSpPr>
              <a:grpSpLocks/>
            </p:cNvGrpSpPr>
            <p:nvPr/>
          </p:nvGrpSpPr>
          <p:grpSpPr bwMode="auto">
            <a:xfrm>
              <a:off x="12941311" y="0"/>
              <a:ext cx="718963" cy="718962"/>
              <a:chOff x="0" y="0"/>
              <a:chExt cx="718962" cy="718962"/>
            </a:xfrm>
          </p:grpSpPr>
          <p:sp>
            <p:nvSpPr>
              <p:cNvPr id="7" name="AutoShape 33"/>
              <p:cNvSpPr>
                <a:spLocks/>
              </p:cNvSpPr>
              <p:nvPr/>
            </p:nvSpPr>
            <p:spPr bwMode="auto">
              <a:xfrm>
                <a:off x="-310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494AC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8" name="AutoShape 34"/>
              <p:cNvSpPr>
                <a:spLocks/>
              </p:cNvSpPr>
              <p:nvPr/>
            </p:nvSpPr>
            <p:spPr bwMode="auto">
              <a:xfrm>
                <a:off x="202885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</p:grpSp>
      <p:sp>
        <p:nvSpPr>
          <p:cNvPr id="28708" name="AutoShape 36"/>
          <p:cNvSpPr>
            <a:spLocks/>
          </p:cNvSpPr>
          <p:nvPr/>
        </p:nvSpPr>
        <p:spPr bwMode="auto">
          <a:xfrm>
            <a:off x="2259013" y="5292725"/>
            <a:ext cx="1198562" cy="1198563"/>
          </a:xfrm>
          <a:prstGeom prst="wedgeEllipseCallout">
            <a:avLst>
              <a:gd name="adj1" fmla="val 5477"/>
              <a:gd name="adj2" fmla="val 88454"/>
            </a:avLst>
          </a:pr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711" name="AutoShape 39"/>
          <p:cNvSpPr>
            <a:spLocks/>
          </p:cNvSpPr>
          <p:nvPr/>
        </p:nvSpPr>
        <p:spPr bwMode="auto">
          <a:xfrm>
            <a:off x="18567400" y="8372475"/>
            <a:ext cx="1198563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1B468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2301" name="AutoShape 42"/>
          <p:cNvSpPr>
            <a:spLocks/>
          </p:cNvSpPr>
          <p:nvPr/>
        </p:nvSpPr>
        <p:spPr bwMode="auto">
          <a:xfrm>
            <a:off x="3937000" y="5414963"/>
            <a:ext cx="4065588" cy="952500"/>
          </a:xfrm>
          <a:custGeom>
            <a:avLst/>
            <a:gdLst>
              <a:gd name="T0" fmla="*/ 382615875 w 21600"/>
              <a:gd name="T1" fmla="*/ 21001302 h 21600"/>
              <a:gd name="T2" fmla="*/ 382615875 w 21600"/>
              <a:gd name="T3" fmla="*/ 21001302 h 21600"/>
              <a:gd name="T4" fmla="*/ 382615875 w 21600"/>
              <a:gd name="T5" fmla="*/ 21001302 h 21600"/>
              <a:gd name="T6" fmla="*/ 38261587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학교 홍보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홍보 비용 투자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2" name="AutoShape 43"/>
          <p:cNvSpPr>
            <a:spLocks/>
          </p:cNvSpPr>
          <p:nvPr/>
        </p:nvSpPr>
        <p:spPr bwMode="auto">
          <a:xfrm>
            <a:off x="7123113" y="8186738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모집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신입생 편입생 대학원생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3" name="AutoShape 44"/>
          <p:cNvSpPr>
            <a:spLocks/>
          </p:cNvSpPr>
          <p:nvPr/>
        </p:nvSpPr>
        <p:spPr bwMode="auto">
          <a:xfrm>
            <a:off x="10294938" y="5283200"/>
            <a:ext cx="4335462" cy="952500"/>
          </a:xfrm>
          <a:custGeom>
            <a:avLst/>
            <a:gdLst>
              <a:gd name="T0" fmla="*/ 435018451 w 21600"/>
              <a:gd name="T1" fmla="*/ 21001302 h 21600"/>
              <a:gd name="T2" fmla="*/ 435018451 w 21600"/>
              <a:gd name="T3" fmla="*/ 21001302 h 21600"/>
              <a:gd name="T4" fmla="*/ 435018451 w 21600"/>
              <a:gd name="T5" fmla="*/ 21001302 h 21600"/>
              <a:gd name="T6" fmla="*/ 43501845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프로젝트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학과별 프로젝트 수주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4" name="AutoShape 45"/>
          <p:cNvSpPr>
            <a:spLocks/>
          </p:cNvSpPr>
          <p:nvPr/>
        </p:nvSpPr>
        <p:spPr bwMode="auto">
          <a:xfrm>
            <a:off x="13544550" y="8448675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축제 및 행사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행사 비용 투자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5" name="AutoShape 46"/>
          <p:cNvSpPr>
            <a:spLocks/>
          </p:cNvSpPr>
          <p:nvPr/>
        </p:nvSpPr>
        <p:spPr bwMode="auto">
          <a:xfrm>
            <a:off x="17041813" y="5300663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세미나 </a:t>
            </a: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학교 외부 사정 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6" name="Line 47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28720" name="AutoShape 48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1" name="AutoShape 49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2" name="AutoShape 50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3" name="AutoShape 51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4" name="AutoShape 52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5" name="AutoShape 53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2313" name="AutoShape 3"/>
          <p:cNvSpPr>
            <a:spLocks/>
          </p:cNvSpPr>
          <p:nvPr/>
        </p:nvSpPr>
        <p:spPr bwMode="auto">
          <a:xfrm>
            <a:off x="2336800" y="5435600"/>
            <a:ext cx="1042988" cy="1023938"/>
          </a:xfrm>
          <a:custGeom>
            <a:avLst/>
            <a:gdLst>
              <a:gd name="T0" fmla="*/ 25181110 w 21600"/>
              <a:gd name="T1" fmla="*/ 24269653 h 21600"/>
              <a:gd name="T2" fmla="*/ 25181110 w 21600"/>
              <a:gd name="T3" fmla="*/ 24269653 h 21600"/>
              <a:gd name="T4" fmla="*/ 25181110 w 21600"/>
              <a:gd name="T5" fmla="*/ 24269653 h 21600"/>
              <a:gd name="T6" fmla="*/ 25181110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1</a:t>
            </a:r>
          </a:p>
        </p:txBody>
      </p:sp>
      <p:sp>
        <p:nvSpPr>
          <p:cNvPr id="12314" name="AutoShape 3"/>
          <p:cNvSpPr>
            <a:spLocks/>
          </p:cNvSpPr>
          <p:nvPr/>
        </p:nvSpPr>
        <p:spPr bwMode="auto">
          <a:xfrm>
            <a:off x="5400675" y="8482013"/>
            <a:ext cx="1042988" cy="1023937"/>
          </a:xfrm>
          <a:custGeom>
            <a:avLst/>
            <a:gdLst>
              <a:gd name="T0" fmla="*/ 25181110 w 21600"/>
              <a:gd name="T1" fmla="*/ 24269630 h 21600"/>
              <a:gd name="T2" fmla="*/ 25181110 w 21600"/>
              <a:gd name="T3" fmla="*/ 24269630 h 21600"/>
              <a:gd name="T4" fmla="*/ 25181110 w 21600"/>
              <a:gd name="T5" fmla="*/ 24269630 h 21600"/>
              <a:gd name="T6" fmla="*/ 25181110 w 21600"/>
              <a:gd name="T7" fmla="*/ 2426963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2</a:t>
            </a:r>
          </a:p>
        </p:txBody>
      </p:sp>
      <p:sp>
        <p:nvSpPr>
          <p:cNvPr id="12315" name="AutoShape 3"/>
          <p:cNvSpPr>
            <a:spLocks/>
          </p:cNvSpPr>
          <p:nvPr/>
        </p:nvSpPr>
        <p:spPr bwMode="auto">
          <a:xfrm>
            <a:off x="8580438" y="5322888"/>
            <a:ext cx="1042987" cy="1025525"/>
          </a:xfrm>
          <a:custGeom>
            <a:avLst/>
            <a:gdLst>
              <a:gd name="T0" fmla="*/ 25181086 w 21600"/>
              <a:gd name="T1" fmla="*/ 24307269 h 21600"/>
              <a:gd name="T2" fmla="*/ 25181086 w 21600"/>
              <a:gd name="T3" fmla="*/ 24307269 h 21600"/>
              <a:gd name="T4" fmla="*/ 25181086 w 21600"/>
              <a:gd name="T5" fmla="*/ 24307269 h 21600"/>
              <a:gd name="T6" fmla="*/ 25181086 w 21600"/>
              <a:gd name="T7" fmla="*/ 24307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3</a:t>
            </a:r>
          </a:p>
        </p:txBody>
      </p:sp>
      <p:sp>
        <p:nvSpPr>
          <p:cNvPr id="12316" name="AutoShape 3"/>
          <p:cNvSpPr>
            <a:spLocks/>
          </p:cNvSpPr>
          <p:nvPr/>
        </p:nvSpPr>
        <p:spPr bwMode="auto">
          <a:xfrm>
            <a:off x="11871325" y="8451850"/>
            <a:ext cx="1042988" cy="1023938"/>
          </a:xfrm>
          <a:custGeom>
            <a:avLst/>
            <a:gdLst>
              <a:gd name="T0" fmla="*/ 25181110 w 21600"/>
              <a:gd name="T1" fmla="*/ 24269653 h 21600"/>
              <a:gd name="T2" fmla="*/ 25181110 w 21600"/>
              <a:gd name="T3" fmla="*/ 24269653 h 21600"/>
              <a:gd name="T4" fmla="*/ 25181110 w 21600"/>
              <a:gd name="T5" fmla="*/ 24269653 h 21600"/>
              <a:gd name="T6" fmla="*/ 25181110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4</a:t>
            </a:r>
          </a:p>
        </p:txBody>
      </p:sp>
      <p:sp>
        <p:nvSpPr>
          <p:cNvPr id="12317" name="AutoShape 3"/>
          <p:cNvSpPr>
            <a:spLocks/>
          </p:cNvSpPr>
          <p:nvPr/>
        </p:nvSpPr>
        <p:spPr bwMode="auto">
          <a:xfrm>
            <a:off x="15325725" y="5348288"/>
            <a:ext cx="1042988" cy="1023937"/>
          </a:xfrm>
          <a:custGeom>
            <a:avLst/>
            <a:gdLst>
              <a:gd name="T0" fmla="*/ 25181110 w 21600"/>
              <a:gd name="T1" fmla="*/ 24269630 h 21600"/>
              <a:gd name="T2" fmla="*/ 25181110 w 21600"/>
              <a:gd name="T3" fmla="*/ 24269630 h 21600"/>
              <a:gd name="T4" fmla="*/ 25181110 w 21600"/>
              <a:gd name="T5" fmla="*/ 24269630 h 21600"/>
              <a:gd name="T6" fmla="*/ 25181110 w 21600"/>
              <a:gd name="T7" fmla="*/ 2426963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5</a:t>
            </a:r>
          </a:p>
        </p:txBody>
      </p:sp>
      <p:sp>
        <p:nvSpPr>
          <p:cNvPr id="12318" name="AutoShape 3"/>
          <p:cNvSpPr>
            <a:spLocks/>
          </p:cNvSpPr>
          <p:nvPr/>
        </p:nvSpPr>
        <p:spPr bwMode="auto">
          <a:xfrm>
            <a:off x="18664238" y="8464550"/>
            <a:ext cx="1042987" cy="1023938"/>
          </a:xfrm>
          <a:custGeom>
            <a:avLst/>
            <a:gdLst>
              <a:gd name="T0" fmla="*/ 25181086 w 21600"/>
              <a:gd name="T1" fmla="*/ 24269653 h 21600"/>
              <a:gd name="T2" fmla="*/ 25181086 w 21600"/>
              <a:gd name="T3" fmla="*/ 24269653 h 21600"/>
              <a:gd name="T4" fmla="*/ 25181086 w 21600"/>
              <a:gd name="T5" fmla="*/ 24269653 h 21600"/>
              <a:gd name="T6" fmla="*/ 25181086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6</a:t>
            </a:r>
          </a:p>
        </p:txBody>
      </p:sp>
      <p:sp>
        <p:nvSpPr>
          <p:cNvPr id="12319" name="AutoShape 42"/>
          <p:cNvSpPr>
            <a:spLocks/>
          </p:cNvSpPr>
          <p:nvPr/>
        </p:nvSpPr>
        <p:spPr bwMode="auto">
          <a:xfrm>
            <a:off x="20318413" y="8301038"/>
            <a:ext cx="4065587" cy="952500"/>
          </a:xfrm>
          <a:custGeom>
            <a:avLst/>
            <a:gdLst>
              <a:gd name="T0" fmla="*/ 382615781 w 21600"/>
              <a:gd name="T1" fmla="*/ 21001302 h 21600"/>
              <a:gd name="T2" fmla="*/ 382615781 w 21600"/>
              <a:gd name="T3" fmla="*/ 21001302 h 21600"/>
              <a:gd name="T4" fmla="*/ 382615781 w 21600"/>
              <a:gd name="T5" fmla="*/ 21001302 h 21600"/>
              <a:gd name="T6" fmla="*/ 38261578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학교평가</a:t>
            </a: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국가에서 학교를 평가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/>
          </p:cNvSpPr>
          <p:nvPr/>
        </p:nvSpPr>
        <p:spPr bwMode="auto">
          <a:xfrm>
            <a:off x="8300095" y="1838325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종료</a:t>
            </a:r>
            <a:endParaRPr lang="ko-KR" altLang="es-ES" sz="540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3315" name="Line 2"/>
          <p:cNvSpPr>
            <a:spLocks noChangeShapeType="1"/>
          </p:cNvSpPr>
          <p:nvPr/>
        </p:nvSpPr>
        <p:spPr bwMode="auto">
          <a:xfrm>
            <a:off x="8781752" y="3454400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3316" name="AutoShape 3"/>
          <p:cNvSpPr>
            <a:spLocks/>
          </p:cNvSpPr>
          <p:nvPr/>
        </p:nvSpPr>
        <p:spPr bwMode="auto">
          <a:xfrm>
            <a:off x="8300095" y="2830513"/>
            <a:ext cx="7780337" cy="304800"/>
          </a:xfrm>
          <a:custGeom>
            <a:avLst/>
            <a:gdLst>
              <a:gd name="T0" fmla="*/ 1401241936 w 21600"/>
              <a:gd name="T1" fmla="*/ 2150533 h 21600"/>
              <a:gd name="T2" fmla="*/ 1401241936 w 21600"/>
              <a:gd name="T3" fmla="*/ 2150533 h 21600"/>
              <a:gd name="T4" fmla="*/ 1401241936 w 21600"/>
              <a:gd name="T5" fmla="*/ 2150533 h 21600"/>
              <a:gd name="T6" fmla="*/ 140124193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승리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11386061" y="26876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08425" y="4146905"/>
            <a:ext cx="1397000" cy="1398587"/>
          </a:xfrm>
          <a:custGeom>
            <a:avLst/>
            <a:gdLst>
              <a:gd name="T0" fmla="*/ 698465 w 19679"/>
              <a:gd name="T1" fmla="*/ 767556 h 19679"/>
              <a:gd name="T2" fmla="*/ 698465 w 19679"/>
              <a:gd name="T3" fmla="*/ 767556 h 19679"/>
              <a:gd name="T4" fmla="*/ 698465 w 19679"/>
              <a:gd name="T5" fmla="*/ 767556 h 19679"/>
              <a:gd name="T6" fmla="*/ 698465 w 19679"/>
              <a:gd name="T7" fmla="*/ 7675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2579688" y="5756630"/>
            <a:ext cx="4127500" cy="1046162"/>
          </a:xfrm>
          <a:custGeom>
            <a:avLst/>
            <a:gdLst>
              <a:gd name="T0" fmla="*/ 2063750 w 21600"/>
              <a:gd name="T1" fmla="*/ 523081 h 21600"/>
              <a:gd name="T2" fmla="*/ 2063750 w 21600"/>
              <a:gd name="T3" fmla="*/ 523081 h 21600"/>
              <a:gd name="T4" fmla="*/ 2063750 w 21600"/>
              <a:gd name="T5" fmla="*/ 523081 h 21600"/>
              <a:gd name="T6" fmla="*/ 2063750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20" name="AutoShape 8"/>
          <p:cNvSpPr>
            <a:spLocks/>
          </p:cNvSpPr>
          <p:nvPr/>
        </p:nvSpPr>
        <p:spPr bwMode="auto">
          <a:xfrm>
            <a:off x="2668588" y="6231292"/>
            <a:ext cx="3954462" cy="355600"/>
          </a:xfrm>
          <a:custGeom>
            <a:avLst/>
            <a:gdLst>
              <a:gd name="T0" fmla="*/ 361985593 w 21600"/>
              <a:gd name="T1" fmla="*/ 2927115 h 21600"/>
              <a:gd name="T2" fmla="*/ 361985593 w 21600"/>
              <a:gd name="T3" fmla="*/ 2927115 h 21600"/>
              <a:gd name="T4" fmla="*/ 361985593 w 21600"/>
              <a:gd name="T5" fmla="*/ 2927115 h 21600"/>
              <a:gd name="T6" fmla="*/ 361985593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STEP 1</a:t>
            </a:r>
            <a:endParaRPr lang="es-ES" altLang="ko-KR" sz="320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21" name="AutoShape 9"/>
          <p:cNvSpPr>
            <a:spLocks/>
          </p:cNvSpPr>
          <p:nvPr/>
        </p:nvSpPr>
        <p:spPr bwMode="auto">
          <a:xfrm>
            <a:off x="2094420" y="7650348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학교평가</a:t>
            </a:r>
            <a:endParaRPr lang="en-US" altLang="ko-KR" sz="44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n-US" altLang="ko-KR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A+ </a:t>
            </a: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달성</a:t>
            </a:r>
            <a:endParaRPr lang="ko-KR" altLang="es-ES" sz="440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2579688" y="10338700"/>
            <a:ext cx="4127500" cy="288925"/>
          </a:xfrm>
          <a:custGeom>
            <a:avLst/>
            <a:gdLst>
              <a:gd name="T0" fmla="*/ 2063750 w 21600"/>
              <a:gd name="T1" fmla="*/ 144463 h 21600"/>
              <a:gd name="T2" fmla="*/ 2063750 w 21600"/>
              <a:gd name="T3" fmla="*/ 144463 h 21600"/>
              <a:gd name="T4" fmla="*/ 2063750 w 21600"/>
              <a:gd name="T5" fmla="*/ 144463 h 21600"/>
              <a:gd name="T6" fmla="*/ 2063750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8911201" y="4116483"/>
            <a:ext cx="1397000" cy="1398587"/>
          </a:xfrm>
          <a:custGeom>
            <a:avLst/>
            <a:gdLst>
              <a:gd name="T0" fmla="*/ 698465 w 19679"/>
              <a:gd name="T1" fmla="*/ 767556 h 19679"/>
              <a:gd name="T2" fmla="*/ 698465 w 19679"/>
              <a:gd name="T3" fmla="*/ 767556 h 19679"/>
              <a:gd name="T4" fmla="*/ 698465 w 19679"/>
              <a:gd name="T5" fmla="*/ 767556 h 19679"/>
              <a:gd name="T6" fmla="*/ 698465 w 19679"/>
              <a:gd name="T7" fmla="*/ 7675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3" name="AutoShape 13"/>
          <p:cNvSpPr>
            <a:spLocks/>
          </p:cNvSpPr>
          <p:nvPr/>
        </p:nvSpPr>
        <p:spPr bwMode="auto">
          <a:xfrm>
            <a:off x="7582463" y="5726208"/>
            <a:ext cx="4129088" cy="104616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25" name="AutoShape 14"/>
          <p:cNvSpPr>
            <a:spLocks/>
          </p:cNvSpPr>
          <p:nvPr/>
        </p:nvSpPr>
        <p:spPr bwMode="auto">
          <a:xfrm>
            <a:off x="7671363" y="6200870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STEP 2</a:t>
            </a:r>
            <a:endParaRPr lang="es-ES" altLang="ko-KR" sz="320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26" name="AutoShape 15"/>
          <p:cNvSpPr>
            <a:spLocks/>
          </p:cNvSpPr>
          <p:nvPr/>
        </p:nvSpPr>
        <p:spPr bwMode="auto">
          <a:xfrm>
            <a:off x="7134503" y="7650348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대형프로젝트</a:t>
            </a: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수주</a:t>
            </a:r>
            <a:endParaRPr lang="en-US" altLang="ko-KR" sz="44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성공적으로 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완료</a:t>
            </a:r>
            <a:endParaRPr lang="ko-KR" altLang="es-ES" sz="440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76" name="AutoShape 16"/>
          <p:cNvSpPr>
            <a:spLocks/>
          </p:cNvSpPr>
          <p:nvPr/>
        </p:nvSpPr>
        <p:spPr bwMode="auto">
          <a:xfrm>
            <a:off x="7582463" y="10308278"/>
            <a:ext cx="4129088" cy="288925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7" name="AutoShape 17"/>
          <p:cNvSpPr>
            <a:spLocks/>
          </p:cNvSpPr>
          <p:nvPr/>
        </p:nvSpPr>
        <p:spPr bwMode="auto">
          <a:xfrm>
            <a:off x="13943622" y="4116483"/>
            <a:ext cx="1397000" cy="1398587"/>
          </a:xfrm>
          <a:custGeom>
            <a:avLst/>
            <a:gdLst>
              <a:gd name="T0" fmla="*/ 698465 w 19679"/>
              <a:gd name="T1" fmla="*/ 767556 h 19679"/>
              <a:gd name="T2" fmla="*/ 698465 w 19679"/>
              <a:gd name="T3" fmla="*/ 767556 h 19679"/>
              <a:gd name="T4" fmla="*/ 698465 w 19679"/>
              <a:gd name="T5" fmla="*/ 767556 h 19679"/>
              <a:gd name="T6" fmla="*/ 698465 w 19679"/>
              <a:gd name="T7" fmla="*/ 7675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9" name="AutoShape 19"/>
          <p:cNvSpPr>
            <a:spLocks/>
          </p:cNvSpPr>
          <p:nvPr/>
        </p:nvSpPr>
        <p:spPr bwMode="auto">
          <a:xfrm>
            <a:off x="12614884" y="5726208"/>
            <a:ext cx="4129088" cy="104616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0" name="AutoShape 20"/>
          <p:cNvSpPr>
            <a:spLocks/>
          </p:cNvSpPr>
          <p:nvPr/>
        </p:nvSpPr>
        <p:spPr bwMode="auto">
          <a:xfrm>
            <a:off x="12703784" y="6200870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STEP 3</a:t>
            </a:r>
            <a:endParaRPr lang="es-ES" altLang="ko-KR" sz="320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31" name="AutoShape 21"/>
          <p:cNvSpPr>
            <a:spLocks/>
          </p:cNvSpPr>
          <p:nvPr/>
        </p:nvSpPr>
        <p:spPr bwMode="auto">
          <a:xfrm>
            <a:off x="12162702" y="7650348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엔딩</a:t>
            </a: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과 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업적</a:t>
            </a:r>
            <a:r>
              <a:rPr lang="ko-KR" altLang="en-US" sz="44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달성</a:t>
            </a:r>
            <a:endParaRPr lang="en-US" altLang="ko-KR" sz="4400" b="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종료</a:t>
            </a:r>
            <a:endParaRPr lang="ko-KR" altLang="es-ES" sz="440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82" name="AutoShape 22"/>
          <p:cNvSpPr>
            <a:spLocks/>
          </p:cNvSpPr>
          <p:nvPr/>
        </p:nvSpPr>
        <p:spPr bwMode="auto">
          <a:xfrm>
            <a:off x="12614884" y="10308278"/>
            <a:ext cx="4129088" cy="288925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83" name="AutoShape 23"/>
          <p:cNvSpPr>
            <a:spLocks/>
          </p:cNvSpPr>
          <p:nvPr/>
        </p:nvSpPr>
        <p:spPr bwMode="auto">
          <a:xfrm>
            <a:off x="18887098" y="4118547"/>
            <a:ext cx="1397000" cy="1398587"/>
          </a:xfrm>
          <a:custGeom>
            <a:avLst/>
            <a:gdLst>
              <a:gd name="T0" fmla="*/ 698465 w 19679"/>
              <a:gd name="T1" fmla="*/ 767556 h 19679"/>
              <a:gd name="T2" fmla="*/ 698465 w 19679"/>
              <a:gd name="T3" fmla="*/ 767556 h 19679"/>
              <a:gd name="T4" fmla="*/ 698465 w 19679"/>
              <a:gd name="T5" fmla="*/ 767556 h 19679"/>
              <a:gd name="T6" fmla="*/ 698465 w 19679"/>
              <a:gd name="T7" fmla="*/ 7675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3AB9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85" name="AutoShape 25"/>
          <p:cNvSpPr>
            <a:spLocks/>
          </p:cNvSpPr>
          <p:nvPr/>
        </p:nvSpPr>
        <p:spPr bwMode="auto">
          <a:xfrm>
            <a:off x="17558360" y="5728272"/>
            <a:ext cx="4127500" cy="1046162"/>
          </a:xfrm>
          <a:custGeom>
            <a:avLst/>
            <a:gdLst>
              <a:gd name="T0" fmla="*/ 2063750 w 21600"/>
              <a:gd name="T1" fmla="*/ 523081 h 21600"/>
              <a:gd name="T2" fmla="*/ 2063750 w 21600"/>
              <a:gd name="T3" fmla="*/ 523081 h 21600"/>
              <a:gd name="T4" fmla="*/ 2063750 w 21600"/>
              <a:gd name="T5" fmla="*/ 523081 h 21600"/>
              <a:gd name="T6" fmla="*/ 2063750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43AB9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5" name="AutoShape 26"/>
          <p:cNvSpPr>
            <a:spLocks/>
          </p:cNvSpPr>
          <p:nvPr/>
        </p:nvSpPr>
        <p:spPr bwMode="auto">
          <a:xfrm>
            <a:off x="17647260" y="6202934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STEP 4</a:t>
            </a:r>
            <a:endParaRPr lang="es-ES" altLang="ko-KR" sz="320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36" name="AutoShape 27"/>
          <p:cNvSpPr>
            <a:spLocks/>
          </p:cNvSpPr>
          <p:nvPr/>
        </p:nvSpPr>
        <p:spPr bwMode="auto">
          <a:xfrm>
            <a:off x="17073094" y="7652412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새로운 게임</a:t>
            </a:r>
            <a:r>
              <a:rPr lang="ko-KR" altLang="en-US" sz="44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또는</a:t>
            </a:r>
            <a:endParaRPr lang="en-US" altLang="ko-KR" sz="4400" b="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분교 설립</a:t>
            </a:r>
            <a:endParaRPr lang="ko-KR" altLang="es-ES" sz="440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88" name="AutoShape 28"/>
          <p:cNvSpPr>
            <a:spLocks/>
          </p:cNvSpPr>
          <p:nvPr/>
        </p:nvSpPr>
        <p:spPr bwMode="auto">
          <a:xfrm>
            <a:off x="17558360" y="10310342"/>
            <a:ext cx="4127500" cy="288925"/>
          </a:xfrm>
          <a:custGeom>
            <a:avLst/>
            <a:gdLst>
              <a:gd name="T0" fmla="*/ 2063750 w 21600"/>
              <a:gd name="T1" fmla="*/ 144463 h 21600"/>
              <a:gd name="T2" fmla="*/ 2063750 w 21600"/>
              <a:gd name="T3" fmla="*/ 144463 h 21600"/>
              <a:gd name="T4" fmla="*/ 2063750 w 21600"/>
              <a:gd name="T5" fmla="*/ 144463 h 21600"/>
              <a:gd name="T6" fmla="*/ 2063750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43AB9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8" name="Line 31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5392" name="AutoShape 32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3" name="AutoShape 33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4" name="AutoShape 34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5" name="AutoShape 35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6" name="AutoShape 36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7" name="AutoShape 37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45" name="AutoShape 34"/>
          <p:cNvSpPr>
            <a:spLocks/>
          </p:cNvSpPr>
          <p:nvPr/>
        </p:nvSpPr>
        <p:spPr bwMode="auto">
          <a:xfrm>
            <a:off x="4438650" y="4648555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6" name="AutoShape 34"/>
          <p:cNvSpPr>
            <a:spLocks/>
          </p:cNvSpPr>
          <p:nvPr/>
        </p:nvSpPr>
        <p:spPr bwMode="auto">
          <a:xfrm>
            <a:off x="9449363" y="4630833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7" name="AutoShape 34"/>
          <p:cNvSpPr>
            <a:spLocks/>
          </p:cNvSpPr>
          <p:nvPr/>
        </p:nvSpPr>
        <p:spPr bwMode="auto">
          <a:xfrm>
            <a:off x="14481784" y="4618133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8" name="AutoShape 34"/>
          <p:cNvSpPr>
            <a:spLocks/>
          </p:cNvSpPr>
          <p:nvPr/>
        </p:nvSpPr>
        <p:spPr bwMode="auto">
          <a:xfrm>
            <a:off x="19425260" y="4620197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/>
          </p:cNvSpPr>
          <p:nvPr/>
        </p:nvSpPr>
        <p:spPr bwMode="auto">
          <a:xfrm>
            <a:off x="8300095" y="1838325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종료</a:t>
            </a:r>
            <a:endParaRPr lang="ko-KR" altLang="es-ES" sz="540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3315" name="Line 2"/>
          <p:cNvSpPr>
            <a:spLocks noChangeShapeType="1"/>
          </p:cNvSpPr>
          <p:nvPr/>
        </p:nvSpPr>
        <p:spPr bwMode="auto">
          <a:xfrm>
            <a:off x="8781752" y="3454400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3316" name="AutoShape 3"/>
          <p:cNvSpPr>
            <a:spLocks/>
          </p:cNvSpPr>
          <p:nvPr/>
        </p:nvSpPr>
        <p:spPr bwMode="auto">
          <a:xfrm>
            <a:off x="8300095" y="2830513"/>
            <a:ext cx="7780337" cy="304800"/>
          </a:xfrm>
          <a:custGeom>
            <a:avLst/>
            <a:gdLst>
              <a:gd name="T0" fmla="*/ 1401241936 w 21600"/>
              <a:gd name="T1" fmla="*/ 2150533 h 21600"/>
              <a:gd name="T2" fmla="*/ 1401241936 w 21600"/>
              <a:gd name="T3" fmla="*/ 2150533 h 21600"/>
              <a:gd name="T4" fmla="*/ 1401241936 w 21600"/>
              <a:gd name="T5" fmla="*/ 2150533 h 21600"/>
              <a:gd name="T6" fmla="*/ 140124193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패배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11386061" y="26876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 rot="10800000">
            <a:off x="5124681" y="5379789"/>
            <a:ext cx="4127500" cy="1046162"/>
          </a:xfrm>
          <a:custGeom>
            <a:avLst/>
            <a:gdLst>
              <a:gd name="T0" fmla="*/ 2063750 w 21600"/>
              <a:gd name="T1" fmla="*/ 523081 h 21600"/>
              <a:gd name="T2" fmla="*/ 2063750 w 21600"/>
              <a:gd name="T3" fmla="*/ 523081 h 21600"/>
              <a:gd name="T4" fmla="*/ 2063750 w 21600"/>
              <a:gd name="T5" fmla="*/ 523081 h 21600"/>
              <a:gd name="T6" fmla="*/ 2063750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20" name="AutoShape 8"/>
          <p:cNvSpPr>
            <a:spLocks/>
          </p:cNvSpPr>
          <p:nvPr/>
        </p:nvSpPr>
        <p:spPr bwMode="auto">
          <a:xfrm>
            <a:off x="5211199" y="5550387"/>
            <a:ext cx="3954462" cy="355600"/>
          </a:xfrm>
          <a:custGeom>
            <a:avLst/>
            <a:gdLst>
              <a:gd name="T0" fmla="*/ 361985593 w 21600"/>
              <a:gd name="T1" fmla="*/ 2927115 h 21600"/>
              <a:gd name="T2" fmla="*/ 361985593 w 21600"/>
              <a:gd name="T3" fmla="*/ 2927115 h 21600"/>
              <a:gd name="T4" fmla="*/ 361985593 w 21600"/>
              <a:gd name="T5" fmla="*/ 2927115 h 21600"/>
              <a:gd name="T6" fmla="*/ 361985593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1</a:t>
            </a:r>
            <a:endParaRPr lang="es-ES" altLang="ko-KR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21" name="AutoShape 9"/>
          <p:cNvSpPr>
            <a:spLocks/>
          </p:cNvSpPr>
          <p:nvPr/>
        </p:nvSpPr>
        <p:spPr bwMode="auto">
          <a:xfrm>
            <a:off x="4651297" y="7434064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학교평가</a:t>
            </a:r>
            <a:endParaRPr lang="en-US" altLang="ko-KR" sz="44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n-US" altLang="ko-KR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2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년 연속 </a:t>
            </a:r>
            <a:r>
              <a:rPr lang="en-US" altLang="ko-KR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E </a:t>
            </a: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달성</a:t>
            </a:r>
            <a:endParaRPr lang="ko-KR" altLang="es-ES" sz="440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 rot="10800000">
            <a:off x="5124681" y="10214544"/>
            <a:ext cx="4127500" cy="288925"/>
          </a:xfrm>
          <a:custGeom>
            <a:avLst/>
            <a:gdLst>
              <a:gd name="T0" fmla="*/ 2063750 w 21600"/>
              <a:gd name="T1" fmla="*/ 144463 h 21600"/>
              <a:gd name="T2" fmla="*/ 2063750 w 21600"/>
              <a:gd name="T3" fmla="*/ 144463 h 21600"/>
              <a:gd name="T4" fmla="*/ 2063750 w 21600"/>
              <a:gd name="T5" fmla="*/ 144463 h 21600"/>
              <a:gd name="T6" fmla="*/ 2063750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3" name="AutoShape 13"/>
          <p:cNvSpPr>
            <a:spLocks/>
          </p:cNvSpPr>
          <p:nvPr/>
        </p:nvSpPr>
        <p:spPr bwMode="auto">
          <a:xfrm rot="10800000">
            <a:off x="10127456" y="5349367"/>
            <a:ext cx="4129088" cy="104616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25" name="AutoShape 14"/>
          <p:cNvSpPr>
            <a:spLocks/>
          </p:cNvSpPr>
          <p:nvPr/>
        </p:nvSpPr>
        <p:spPr bwMode="auto">
          <a:xfrm>
            <a:off x="10247145" y="5550387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2</a:t>
            </a:r>
            <a:endParaRPr lang="es-ES" altLang="ko-KR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26" name="AutoShape 15"/>
          <p:cNvSpPr>
            <a:spLocks/>
          </p:cNvSpPr>
          <p:nvPr/>
        </p:nvSpPr>
        <p:spPr bwMode="auto">
          <a:xfrm>
            <a:off x="9679496" y="7434064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재정 불안정으로 </a:t>
            </a:r>
            <a:endParaRPr lang="en-US" altLang="ko-KR" sz="4400" b="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인한</a:t>
            </a:r>
            <a:r>
              <a:rPr lang="en-US" altLang="ko-KR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파산</a:t>
            </a:r>
            <a:endParaRPr lang="en-US" altLang="ko-KR" sz="4400" b="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76" name="AutoShape 16"/>
          <p:cNvSpPr>
            <a:spLocks/>
          </p:cNvSpPr>
          <p:nvPr/>
        </p:nvSpPr>
        <p:spPr bwMode="auto">
          <a:xfrm rot="10800000">
            <a:off x="10127456" y="10214544"/>
            <a:ext cx="4129088" cy="288925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9" name="AutoShape 19"/>
          <p:cNvSpPr>
            <a:spLocks/>
          </p:cNvSpPr>
          <p:nvPr/>
        </p:nvSpPr>
        <p:spPr bwMode="auto">
          <a:xfrm rot="10800000">
            <a:off x="15159877" y="5349367"/>
            <a:ext cx="4129088" cy="104616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0" name="AutoShape 20"/>
          <p:cNvSpPr>
            <a:spLocks/>
          </p:cNvSpPr>
          <p:nvPr/>
        </p:nvSpPr>
        <p:spPr bwMode="auto">
          <a:xfrm>
            <a:off x="15242967" y="5542947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3</a:t>
            </a:r>
            <a:endParaRPr lang="es-ES" altLang="ko-KR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31" name="AutoShape 21"/>
          <p:cNvSpPr>
            <a:spLocks/>
          </p:cNvSpPr>
          <p:nvPr/>
        </p:nvSpPr>
        <p:spPr bwMode="auto">
          <a:xfrm>
            <a:off x="14707695" y="7434064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학생들의 불만으로 인한 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탄핵</a:t>
            </a:r>
            <a:endParaRPr lang="ko-KR" altLang="es-ES" sz="440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82" name="AutoShape 22"/>
          <p:cNvSpPr>
            <a:spLocks/>
          </p:cNvSpPr>
          <p:nvPr/>
        </p:nvSpPr>
        <p:spPr bwMode="auto">
          <a:xfrm rot="10800000">
            <a:off x="15159877" y="10214544"/>
            <a:ext cx="4129088" cy="288925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8" name="Line 31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5392" name="AutoShape 32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3" name="AutoShape 33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4" name="AutoShape 34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5" name="AutoShape 35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6" name="AutoShape 36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7" name="AutoShape 37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45" name="AutoShape 34"/>
          <p:cNvSpPr>
            <a:spLocks/>
          </p:cNvSpPr>
          <p:nvPr/>
        </p:nvSpPr>
        <p:spPr bwMode="auto">
          <a:xfrm>
            <a:off x="6983643" y="4271714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6" name="AutoShape 34"/>
          <p:cNvSpPr>
            <a:spLocks/>
          </p:cNvSpPr>
          <p:nvPr/>
        </p:nvSpPr>
        <p:spPr bwMode="auto">
          <a:xfrm>
            <a:off x="11994356" y="4253992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7" name="AutoShape 34"/>
          <p:cNvSpPr>
            <a:spLocks/>
          </p:cNvSpPr>
          <p:nvPr/>
        </p:nvSpPr>
        <p:spPr bwMode="auto">
          <a:xfrm>
            <a:off x="17026777" y="4241292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363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AutoShape 1"/>
          <p:cNvSpPr>
            <a:spLocks/>
          </p:cNvSpPr>
          <p:nvPr/>
        </p:nvSpPr>
        <p:spPr bwMode="auto">
          <a:xfrm>
            <a:off x="8806805" y="-1077913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4" name="AutoShape 2"/>
          <p:cNvSpPr>
            <a:spLocks/>
          </p:cNvSpPr>
          <p:nvPr/>
        </p:nvSpPr>
        <p:spPr bwMode="auto">
          <a:xfrm>
            <a:off x="9948217" y="-581025"/>
            <a:ext cx="1144588" cy="4972050"/>
          </a:xfrm>
          <a:custGeom>
            <a:avLst/>
            <a:gdLst>
              <a:gd name="T0" fmla="*/ 572294 w 21600"/>
              <a:gd name="T1" fmla="*/ 2486025 h 21600"/>
              <a:gd name="T2" fmla="*/ 572294 w 21600"/>
              <a:gd name="T3" fmla="*/ 2486025 h 21600"/>
              <a:gd name="T4" fmla="*/ 572294 w 21600"/>
              <a:gd name="T5" fmla="*/ 2486025 h 21600"/>
              <a:gd name="T6" fmla="*/ 572294 w 21600"/>
              <a:gd name="T7" fmla="*/ 24860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EEA4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5" name="AutoShape 3"/>
          <p:cNvSpPr>
            <a:spLocks/>
          </p:cNvSpPr>
          <p:nvPr/>
        </p:nvSpPr>
        <p:spPr bwMode="auto">
          <a:xfrm>
            <a:off x="11076930" y="-84138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6" name="AutoShape 4"/>
          <p:cNvSpPr>
            <a:spLocks/>
          </p:cNvSpPr>
          <p:nvPr/>
        </p:nvSpPr>
        <p:spPr bwMode="auto">
          <a:xfrm>
            <a:off x="12213580" y="-84138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4CB4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7" name="AutoShape 5"/>
          <p:cNvSpPr>
            <a:spLocks/>
          </p:cNvSpPr>
          <p:nvPr/>
        </p:nvSpPr>
        <p:spPr bwMode="auto">
          <a:xfrm>
            <a:off x="13356580" y="-581025"/>
            <a:ext cx="1143000" cy="4972050"/>
          </a:xfrm>
          <a:custGeom>
            <a:avLst/>
            <a:gdLst>
              <a:gd name="T0" fmla="*/ 571500 w 21600"/>
              <a:gd name="T1" fmla="*/ 2486025 h 21600"/>
              <a:gd name="T2" fmla="*/ 571500 w 21600"/>
              <a:gd name="T3" fmla="*/ 2486025 h 21600"/>
              <a:gd name="T4" fmla="*/ 571500 w 21600"/>
              <a:gd name="T5" fmla="*/ 2486025 h 21600"/>
              <a:gd name="T6" fmla="*/ 571500 w 21600"/>
              <a:gd name="T7" fmla="*/ 24860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8" name="AutoShape 6"/>
          <p:cNvSpPr>
            <a:spLocks/>
          </p:cNvSpPr>
          <p:nvPr/>
        </p:nvSpPr>
        <p:spPr bwMode="auto">
          <a:xfrm>
            <a:off x="14499580" y="-1077913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8" name="AutoShape 7"/>
          <p:cNvSpPr>
            <a:spLocks/>
          </p:cNvSpPr>
          <p:nvPr/>
        </p:nvSpPr>
        <p:spPr bwMode="auto">
          <a:xfrm>
            <a:off x="7017692" y="7340600"/>
            <a:ext cx="10272713" cy="673100"/>
          </a:xfrm>
          <a:custGeom>
            <a:avLst/>
            <a:gdLst>
              <a:gd name="T0" fmla="*/ 2147483646 w 21600"/>
              <a:gd name="T1" fmla="*/ 10487584 h 21600"/>
              <a:gd name="T2" fmla="*/ 2147483646 w 21600"/>
              <a:gd name="T3" fmla="*/ 10487584 h 21600"/>
              <a:gd name="T4" fmla="*/ 2147483646 w 21600"/>
              <a:gd name="T5" fmla="*/ 10487584 h 21600"/>
              <a:gd name="T6" fmla="*/ 2147483646 w 21600"/>
              <a:gd name="T7" fmla="*/ 1048758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우리집 고양이가 왜이럴까요</a:t>
            </a:r>
            <a:endParaRPr lang="en-US" altLang="ko-KR" sz="32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박혜림 </a:t>
            </a:r>
            <a:r>
              <a:rPr lang="en-US" altLang="ko-KR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| </a:t>
            </a: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김민혜 </a:t>
            </a:r>
            <a:r>
              <a:rPr lang="en-US" altLang="ko-KR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| </a:t>
            </a: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이재형 </a:t>
            </a:r>
            <a:r>
              <a:rPr lang="en-US" altLang="ko-KR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| </a:t>
            </a:r>
            <a:r>
              <a:rPr lang="ko-KR" altLang="en-US" sz="32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하진환</a:t>
            </a:r>
            <a:endParaRPr lang="ko-KR" altLang="es-ES" sz="32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69" name="AutoShape 8"/>
          <p:cNvSpPr>
            <a:spLocks/>
          </p:cNvSpPr>
          <p:nvPr/>
        </p:nvSpPr>
        <p:spPr bwMode="auto">
          <a:xfrm>
            <a:off x="6908155" y="5981700"/>
            <a:ext cx="10612437" cy="863600"/>
          </a:xfrm>
          <a:custGeom>
            <a:avLst/>
            <a:gdLst>
              <a:gd name="T0" fmla="*/ 2147483646 w 21600"/>
              <a:gd name="T1" fmla="*/ 17264004 h 21600"/>
              <a:gd name="T2" fmla="*/ 2147483646 w 21600"/>
              <a:gd name="T3" fmla="*/ 17264004 h 21600"/>
              <a:gd name="T4" fmla="*/ 2147483646 w 21600"/>
              <a:gd name="T5" fmla="*/ 17264004 h 21600"/>
              <a:gd name="T6" fmla="*/ 2147483646 w 21600"/>
              <a:gd name="T7" fmla="*/ 1726400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>
              <a:lnSpc>
                <a:spcPct val="130000"/>
              </a:lnSpc>
            </a:pPr>
            <a:r>
              <a:rPr lang="es-ES" altLang="ko-KR" sz="6600" b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Thank You</a:t>
            </a:r>
            <a:endParaRPr lang="es-ES" altLang="ko-KR" sz="660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5370" name="Line 9"/>
          <p:cNvSpPr>
            <a:spLocks noChangeShapeType="1"/>
          </p:cNvSpPr>
          <p:nvPr/>
        </p:nvSpPr>
        <p:spPr bwMode="auto">
          <a:xfrm>
            <a:off x="8865542" y="8526463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9402" name="AutoShape 10"/>
          <p:cNvSpPr>
            <a:spLocks/>
          </p:cNvSpPr>
          <p:nvPr/>
        </p:nvSpPr>
        <p:spPr bwMode="auto">
          <a:xfrm>
            <a:off x="10340330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3" name="AutoShape 11"/>
          <p:cNvSpPr>
            <a:spLocks/>
          </p:cNvSpPr>
          <p:nvPr/>
        </p:nvSpPr>
        <p:spPr bwMode="auto">
          <a:xfrm>
            <a:off x="11013430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4" name="AutoShape 12"/>
          <p:cNvSpPr>
            <a:spLocks/>
          </p:cNvSpPr>
          <p:nvPr/>
        </p:nvSpPr>
        <p:spPr bwMode="auto">
          <a:xfrm>
            <a:off x="11718280" y="8335963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5" name="AutoShape 13"/>
          <p:cNvSpPr>
            <a:spLocks/>
          </p:cNvSpPr>
          <p:nvPr/>
        </p:nvSpPr>
        <p:spPr bwMode="auto">
          <a:xfrm>
            <a:off x="12370742" y="8335963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6" name="AutoShape 14"/>
          <p:cNvSpPr>
            <a:spLocks/>
          </p:cNvSpPr>
          <p:nvPr/>
        </p:nvSpPr>
        <p:spPr bwMode="auto">
          <a:xfrm>
            <a:off x="13075592" y="8335963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7" name="AutoShape 15"/>
          <p:cNvSpPr>
            <a:spLocks/>
          </p:cNvSpPr>
          <p:nvPr/>
        </p:nvSpPr>
        <p:spPr bwMode="auto">
          <a:xfrm>
            <a:off x="13778855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AutoShape 26"/>
          <p:cNvSpPr>
            <a:spLocks/>
          </p:cNvSpPr>
          <p:nvPr/>
        </p:nvSpPr>
        <p:spPr bwMode="auto">
          <a:xfrm>
            <a:off x="8303568" y="2897560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60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목 차</a:t>
            </a:r>
            <a:endParaRPr lang="ko-KR" altLang="es-ES" sz="6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4124" name="AutoShape 28"/>
          <p:cNvSpPr>
            <a:spLocks/>
          </p:cNvSpPr>
          <p:nvPr/>
        </p:nvSpPr>
        <p:spPr bwMode="auto">
          <a:xfrm>
            <a:off x="11380143" y="376909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auto">
          <a:xfrm>
            <a:off x="10391800" y="4064720"/>
            <a:ext cx="3677568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905207" y="4733579"/>
            <a:ext cx="6272212" cy="6804941"/>
            <a:chOff x="10265247" y="4388223"/>
            <a:chExt cx="6272212" cy="6804941"/>
          </a:xfrm>
        </p:grpSpPr>
        <p:grpSp>
          <p:nvGrpSpPr>
            <p:cNvPr id="9" name="그룹 8"/>
            <p:cNvGrpSpPr/>
            <p:nvPr/>
          </p:nvGrpSpPr>
          <p:grpSpPr>
            <a:xfrm>
              <a:off x="10265247" y="4388223"/>
              <a:ext cx="6272212" cy="6804941"/>
              <a:chOff x="10265247" y="5021263"/>
              <a:chExt cx="6272212" cy="6804941"/>
            </a:xfrm>
          </p:grpSpPr>
          <p:grpSp>
            <p:nvGrpSpPr>
              <p:cNvPr id="4103" name="Group 8"/>
              <p:cNvGrpSpPr>
                <a:grpSpLocks/>
              </p:cNvGrpSpPr>
              <p:nvPr/>
            </p:nvGrpSpPr>
            <p:grpSpPr bwMode="auto">
              <a:xfrm>
                <a:off x="10265247" y="7593013"/>
                <a:ext cx="635000" cy="635000"/>
                <a:chOff x="0" y="0"/>
                <a:chExt cx="635299" cy="635299"/>
              </a:xfrm>
            </p:grpSpPr>
            <p:sp>
              <p:nvSpPr>
                <p:cNvPr id="2" name="AutoShape 9"/>
                <p:cNvSpPr>
                  <a:spLocks/>
                </p:cNvSpPr>
                <p:nvPr/>
              </p:nvSpPr>
              <p:spPr bwMode="auto">
                <a:xfrm>
                  <a:off x="0" y="0"/>
                  <a:ext cx="635299" cy="635299"/>
                </a:xfrm>
                <a:custGeom>
                  <a:avLst/>
                  <a:gdLst>
                    <a:gd name="T0" fmla="*/ 317633 w 19679"/>
                    <a:gd name="T1" fmla="*/ 348657 h 19679"/>
                    <a:gd name="T2" fmla="*/ 317633 w 19679"/>
                    <a:gd name="T3" fmla="*/ 348657 h 19679"/>
                    <a:gd name="T4" fmla="*/ 317633 w 19679"/>
                    <a:gd name="T5" fmla="*/ 348657 h 19679"/>
                    <a:gd name="T6" fmla="*/ 317633 w 19679"/>
                    <a:gd name="T7" fmla="*/ 348657 h 1967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8"/>
                        <a:pt x="6724" y="20638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  <a:close/>
                    </a:path>
                  </a:pathLst>
                </a:custGeom>
                <a:solidFill>
                  <a:srgbClr val="95BA5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 algn="ctr" eaLnBrk="1">
                    <a:lnSpc>
                      <a:spcPct val="13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3" name="AutoShape 10"/>
                <p:cNvSpPr>
                  <a:spLocks/>
                </p:cNvSpPr>
                <p:nvPr/>
              </p:nvSpPr>
              <p:spPr bwMode="auto">
                <a:xfrm>
                  <a:off x="187413" y="185824"/>
                  <a:ext cx="260473" cy="260473"/>
                </a:xfrm>
                <a:custGeom>
                  <a:avLst/>
                  <a:gdLst>
                    <a:gd name="T0" fmla="*/ 130236 w 21600"/>
                    <a:gd name="T1" fmla="*/ 130236 h 21600"/>
                    <a:gd name="T2" fmla="*/ 130236 w 21600"/>
                    <a:gd name="T3" fmla="*/ 130236 h 21600"/>
                    <a:gd name="T4" fmla="*/ 130236 w 21600"/>
                    <a:gd name="T5" fmla="*/ 130236 h 21600"/>
                    <a:gd name="T6" fmla="*/ 130236 w 21600"/>
                    <a:gd name="T7" fmla="*/ 130236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328" y="11543"/>
                      </a:moveTo>
                      <a:cubicBezTo>
                        <a:pt x="21492" y="11930"/>
                        <a:pt x="21571" y="12337"/>
                        <a:pt x="21571" y="12758"/>
                      </a:cubicBezTo>
                      <a:cubicBezTo>
                        <a:pt x="21571" y="13464"/>
                        <a:pt x="21388" y="14105"/>
                        <a:pt x="21017" y="14678"/>
                      </a:cubicBezTo>
                      <a:cubicBezTo>
                        <a:pt x="21111" y="15215"/>
                        <a:pt x="21077" y="15745"/>
                        <a:pt x="20924" y="16285"/>
                      </a:cubicBezTo>
                      <a:cubicBezTo>
                        <a:pt x="20769" y="16819"/>
                        <a:pt x="20512" y="17287"/>
                        <a:pt x="20141" y="17697"/>
                      </a:cubicBezTo>
                      <a:cubicBezTo>
                        <a:pt x="20105" y="18451"/>
                        <a:pt x="19901" y="19081"/>
                        <a:pt x="19531" y="19580"/>
                      </a:cubicBezTo>
                      <a:cubicBezTo>
                        <a:pt x="19161" y="20080"/>
                        <a:pt x="18700" y="20481"/>
                        <a:pt x="18146" y="20783"/>
                      </a:cubicBezTo>
                      <a:cubicBezTo>
                        <a:pt x="17593" y="21088"/>
                        <a:pt x="16982" y="21297"/>
                        <a:pt x="16321" y="21419"/>
                      </a:cubicBezTo>
                      <a:cubicBezTo>
                        <a:pt x="15660" y="21540"/>
                        <a:pt x="15010" y="21600"/>
                        <a:pt x="14380" y="21600"/>
                      </a:cubicBezTo>
                      <a:cubicBezTo>
                        <a:pt x="13730" y="21600"/>
                        <a:pt x="13077" y="21554"/>
                        <a:pt x="12424" y="21461"/>
                      </a:cubicBezTo>
                      <a:cubicBezTo>
                        <a:pt x="11772" y="21362"/>
                        <a:pt x="11127" y="21235"/>
                        <a:pt x="10497" y="21074"/>
                      </a:cubicBezTo>
                      <a:cubicBezTo>
                        <a:pt x="9864" y="20894"/>
                        <a:pt x="9237" y="20702"/>
                        <a:pt x="8610" y="20493"/>
                      </a:cubicBezTo>
                      <a:cubicBezTo>
                        <a:pt x="7982" y="20286"/>
                        <a:pt x="7341" y="20182"/>
                        <a:pt x="6680" y="20182"/>
                      </a:cubicBezTo>
                      <a:lnTo>
                        <a:pt x="1607" y="20182"/>
                      </a:lnTo>
                      <a:cubicBezTo>
                        <a:pt x="1167" y="20182"/>
                        <a:pt x="785" y="20029"/>
                        <a:pt x="471" y="19713"/>
                      </a:cubicBezTo>
                      <a:cubicBezTo>
                        <a:pt x="158" y="19405"/>
                        <a:pt x="0" y="19024"/>
                        <a:pt x="0" y="18572"/>
                      </a:cubicBezTo>
                      <a:lnTo>
                        <a:pt x="0" y="9880"/>
                      </a:lnTo>
                      <a:cubicBezTo>
                        <a:pt x="0" y="9440"/>
                        <a:pt x="158" y="9064"/>
                        <a:pt x="471" y="8754"/>
                      </a:cubicBezTo>
                      <a:cubicBezTo>
                        <a:pt x="785" y="8440"/>
                        <a:pt x="1167" y="8285"/>
                        <a:pt x="1607" y="8285"/>
                      </a:cubicBezTo>
                      <a:lnTo>
                        <a:pt x="6315" y="8285"/>
                      </a:lnTo>
                      <a:cubicBezTo>
                        <a:pt x="6558" y="8160"/>
                        <a:pt x="6750" y="8022"/>
                        <a:pt x="6897" y="7872"/>
                      </a:cubicBezTo>
                      <a:cubicBezTo>
                        <a:pt x="7041" y="7723"/>
                        <a:pt x="7197" y="7548"/>
                        <a:pt x="7369" y="7342"/>
                      </a:cubicBezTo>
                      <a:cubicBezTo>
                        <a:pt x="7513" y="7161"/>
                        <a:pt x="7663" y="6986"/>
                        <a:pt x="7810" y="6819"/>
                      </a:cubicBezTo>
                      <a:cubicBezTo>
                        <a:pt x="7957" y="6653"/>
                        <a:pt x="8112" y="6483"/>
                        <a:pt x="8276" y="6311"/>
                      </a:cubicBezTo>
                      <a:cubicBezTo>
                        <a:pt x="8570" y="5997"/>
                        <a:pt x="8918" y="5690"/>
                        <a:pt x="9302" y="5385"/>
                      </a:cubicBezTo>
                      <a:cubicBezTo>
                        <a:pt x="9692" y="5085"/>
                        <a:pt x="9989" y="4749"/>
                        <a:pt x="10195" y="4379"/>
                      </a:cubicBezTo>
                      <a:cubicBezTo>
                        <a:pt x="10339" y="4117"/>
                        <a:pt x="10443" y="3826"/>
                        <a:pt x="10506" y="3507"/>
                      </a:cubicBezTo>
                      <a:cubicBezTo>
                        <a:pt x="10565" y="3188"/>
                        <a:pt x="10627" y="2866"/>
                        <a:pt x="10675" y="2538"/>
                      </a:cubicBezTo>
                      <a:cubicBezTo>
                        <a:pt x="10726" y="2216"/>
                        <a:pt x="10780" y="1900"/>
                        <a:pt x="10845" y="1592"/>
                      </a:cubicBezTo>
                      <a:cubicBezTo>
                        <a:pt x="10907" y="1287"/>
                        <a:pt x="11014" y="1016"/>
                        <a:pt x="11161" y="776"/>
                      </a:cubicBezTo>
                      <a:cubicBezTo>
                        <a:pt x="11311" y="536"/>
                        <a:pt x="11523" y="350"/>
                        <a:pt x="11800" y="208"/>
                      </a:cubicBezTo>
                      <a:cubicBezTo>
                        <a:pt x="12074" y="67"/>
                        <a:pt x="12441" y="0"/>
                        <a:pt x="12902" y="0"/>
                      </a:cubicBezTo>
                      <a:cubicBezTo>
                        <a:pt x="13450" y="0"/>
                        <a:pt x="13956" y="112"/>
                        <a:pt x="14411" y="344"/>
                      </a:cubicBezTo>
                      <a:cubicBezTo>
                        <a:pt x="14869" y="573"/>
                        <a:pt x="15250" y="881"/>
                        <a:pt x="15567" y="1270"/>
                      </a:cubicBezTo>
                      <a:cubicBezTo>
                        <a:pt x="15880" y="1657"/>
                        <a:pt x="16126" y="2101"/>
                        <a:pt x="16304" y="2600"/>
                      </a:cubicBezTo>
                      <a:cubicBezTo>
                        <a:pt x="16479" y="3103"/>
                        <a:pt x="16570" y="3609"/>
                        <a:pt x="16570" y="4123"/>
                      </a:cubicBezTo>
                      <a:cubicBezTo>
                        <a:pt x="16570" y="4653"/>
                        <a:pt x="16491" y="5162"/>
                        <a:pt x="16332" y="5645"/>
                      </a:cubicBezTo>
                      <a:cubicBezTo>
                        <a:pt x="16174" y="6125"/>
                        <a:pt x="15982" y="6610"/>
                        <a:pt x="15759" y="7096"/>
                      </a:cubicBezTo>
                      <a:cubicBezTo>
                        <a:pt x="16072" y="7079"/>
                        <a:pt x="16389" y="7057"/>
                        <a:pt x="16705" y="7034"/>
                      </a:cubicBezTo>
                      <a:cubicBezTo>
                        <a:pt x="17019" y="7011"/>
                        <a:pt x="17335" y="7000"/>
                        <a:pt x="17652" y="7000"/>
                      </a:cubicBezTo>
                      <a:cubicBezTo>
                        <a:pt x="18149" y="7000"/>
                        <a:pt x="18630" y="7048"/>
                        <a:pt x="19099" y="7144"/>
                      </a:cubicBezTo>
                      <a:cubicBezTo>
                        <a:pt x="19568" y="7237"/>
                        <a:pt x="19986" y="7395"/>
                        <a:pt x="20356" y="7616"/>
                      </a:cubicBezTo>
                      <a:cubicBezTo>
                        <a:pt x="20726" y="7839"/>
                        <a:pt x="21026" y="8144"/>
                        <a:pt x="21255" y="8528"/>
                      </a:cubicBezTo>
                      <a:cubicBezTo>
                        <a:pt x="21486" y="8918"/>
                        <a:pt x="21600" y="9409"/>
                        <a:pt x="21600" y="10002"/>
                      </a:cubicBezTo>
                      <a:cubicBezTo>
                        <a:pt x="21600" y="10265"/>
                        <a:pt x="21580" y="10519"/>
                        <a:pt x="21535" y="10773"/>
                      </a:cubicBezTo>
                      <a:cubicBezTo>
                        <a:pt x="21484" y="11030"/>
                        <a:pt x="21419" y="11284"/>
                        <a:pt x="21328" y="11543"/>
                      </a:cubicBezTo>
                      <a:moveTo>
                        <a:pt x="4258" y="18519"/>
                      </a:moveTo>
                      <a:cubicBezTo>
                        <a:pt x="4555" y="18519"/>
                        <a:pt x="4809" y="18417"/>
                        <a:pt x="5024" y="18214"/>
                      </a:cubicBezTo>
                      <a:cubicBezTo>
                        <a:pt x="5233" y="18013"/>
                        <a:pt x="5340" y="17759"/>
                        <a:pt x="5340" y="17454"/>
                      </a:cubicBezTo>
                      <a:cubicBezTo>
                        <a:pt x="5340" y="17155"/>
                        <a:pt x="5233" y="16900"/>
                        <a:pt x="5024" y="16686"/>
                      </a:cubicBezTo>
                      <a:cubicBezTo>
                        <a:pt x="4812" y="16477"/>
                        <a:pt x="4557" y="16372"/>
                        <a:pt x="4258" y="16372"/>
                      </a:cubicBezTo>
                      <a:cubicBezTo>
                        <a:pt x="3941" y="16372"/>
                        <a:pt x="3684" y="16477"/>
                        <a:pt x="3486" y="16686"/>
                      </a:cubicBezTo>
                      <a:cubicBezTo>
                        <a:pt x="3289" y="16900"/>
                        <a:pt x="3190" y="17155"/>
                        <a:pt x="3190" y="17454"/>
                      </a:cubicBezTo>
                      <a:cubicBezTo>
                        <a:pt x="3190" y="17767"/>
                        <a:pt x="3289" y="18024"/>
                        <a:pt x="3486" y="18222"/>
                      </a:cubicBezTo>
                      <a:cubicBezTo>
                        <a:pt x="3681" y="18420"/>
                        <a:pt x="3939" y="18519"/>
                        <a:pt x="4258" y="18519"/>
                      </a:cubicBezTo>
                      <a:moveTo>
                        <a:pt x="19164" y="14342"/>
                      </a:moveTo>
                      <a:cubicBezTo>
                        <a:pt x="19703" y="13901"/>
                        <a:pt x="19975" y="13345"/>
                        <a:pt x="19975" y="12679"/>
                      </a:cubicBezTo>
                      <a:cubicBezTo>
                        <a:pt x="19975" y="12473"/>
                        <a:pt x="19918" y="12281"/>
                        <a:pt x="19805" y="12097"/>
                      </a:cubicBezTo>
                      <a:cubicBezTo>
                        <a:pt x="19695" y="11919"/>
                        <a:pt x="19576" y="11761"/>
                        <a:pt x="19446" y="11623"/>
                      </a:cubicBezTo>
                      <a:cubicBezTo>
                        <a:pt x="19590" y="11363"/>
                        <a:pt x="19720" y="11106"/>
                        <a:pt x="19833" y="10849"/>
                      </a:cubicBezTo>
                      <a:cubicBezTo>
                        <a:pt x="19944" y="10592"/>
                        <a:pt x="20003" y="10312"/>
                        <a:pt x="20003" y="10002"/>
                      </a:cubicBezTo>
                      <a:cubicBezTo>
                        <a:pt x="20003" y="9688"/>
                        <a:pt x="19924" y="9440"/>
                        <a:pt x="19766" y="9251"/>
                      </a:cubicBezTo>
                      <a:cubicBezTo>
                        <a:pt x="19607" y="9070"/>
                        <a:pt x="19415" y="8929"/>
                        <a:pt x="19184" y="8833"/>
                      </a:cubicBezTo>
                      <a:cubicBezTo>
                        <a:pt x="18955" y="8739"/>
                        <a:pt x="18698" y="8683"/>
                        <a:pt x="18418" y="8663"/>
                      </a:cubicBezTo>
                      <a:cubicBezTo>
                        <a:pt x="18138" y="8643"/>
                        <a:pt x="17884" y="8635"/>
                        <a:pt x="17649" y="8635"/>
                      </a:cubicBezTo>
                      <a:cubicBezTo>
                        <a:pt x="17242" y="8635"/>
                        <a:pt x="16835" y="8649"/>
                        <a:pt x="16423" y="8677"/>
                      </a:cubicBezTo>
                      <a:cubicBezTo>
                        <a:pt x="16010" y="8706"/>
                        <a:pt x="15606" y="8720"/>
                        <a:pt x="15199" y="8720"/>
                      </a:cubicBezTo>
                      <a:cubicBezTo>
                        <a:pt x="14917" y="8720"/>
                        <a:pt x="14643" y="8706"/>
                        <a:pt x="14366" y="8677"/>
                      </a:cubicBezTo>
                      <a:cubicBezTo>
                        <a:pt x="14089" y="8649"/>
                        <a:pt x="13829" y="8584"/>
                        <a:pt x="13574" y="8474"/>
                      </a:cubicBezTo>
                      <a:cubicBezTo>
                        <a:pt x="13574" y="8104"/>
                        <a:pt x="13645" y="7754"/>
                        <a:pt x="13792" y="7421"/>
                      </a:cubicBezTo>
                      <a:cubicBezTo>
                        <a:pt x="13936" y="7087"/>
                        <a:pt x="14094" y="6751"/>
                        <a:pt x="14275" y="6413"/>
                      </a:cubicBezTo>
                      <a:cubicBezTo>
                        <a:pt x="14448" y="6074"/>
                        <a:pt x="14606" y="5721"/>
                        <a:pt x="14747" y="5351"/>
                      </a:cubicBezTo>
                      <a:cubicBezTo>
                        <a:pt x="14886" y="4984"/>
                        <a:pt x="14953" y="4574"/>
                        <a:pt x="14953" y="4122"/>
                      </a:cubicBezTo>
                      <a:cubicBezTo>
                        <a:pt x="14953" y="3823"/>
                        <a:pt x="14905" y="3529"/>
                        <a:pt x="14812" y="3236"/>
                      </a:cubicBezTo>
                      <a:cubicBezTo>
                        <a:pt x="14716" y="2945"/>
                        <a:pt x="14583" y="2677"/>
                        <a:pt x="14411" y="2439"/>
                      </a:cubicBezTo>
                      <a:cubicBezTo>
                        <a:pt x="14238" y="2199"/>
                        <a:pt x="14027" y="2002"/>
                        <a:pt x="13775" y="1843"/>
                      </a:cubicBezTo>
                      <a:cubicBezTo>
                        <a:pt x="13521" y="1688"/>
                        <a:pt x="13230" y="1606"/>
                        <a:pt x="12893" y="1606"/>
                      </a:cubicBezTo>
                      <a:lnTo>
                        <a:pt x="12744" y="1606"/>
                      </a:lnTo>
                      <a:cubicBezTo>
                        <a:pt x="12681" y="1606"/>
                        <a:pt x="12631" y="1617"/>
                        <a:pt x="12594" y="1634"/>
                      </a:cubicBezTo>
                      <a:cubicBezTo>
                        <a:pt x="12523" y="1671"/>
                        <a:pt x="12481" y="1705"/>
                        <a:pt x="12472" y="1742"/>
                      </a:cubicBezTo>
                      <a:cubicBezTo>
                        <a:pt x="12464" y="1778"/>
                        <a:pt x="12450" y="1838"/>
                        <a:pt x="12430" y="1920"/>
                      </a:cubicBezTo>
                      <a:cubicBezTo>
                        <a:pt x="12323" y="2450"/>
                        <a:pt x="12221" y="3007"/>
                        <a:pt x="12128" y="3586"/>
                      </a:cubicBezTo>
                      <a:cubicBezTo>
                        <a:pt x="12034" y="4167"/>
                        <a:pt x="11854" y="4698"/>
                        <a:pt x="11596" y="5176"/>
                      </a:cubicBezTo>
                      <a:cubicBezTo>
                        <a:pt x="11334" y="5636"/>
                        <a:pt x="11000" y="6034"/>
                        <a:pt x="10596" y="6367"/>
                      </a:cubicBezTo>
                      <a:cubicBezTo>
                        <a:pt x="10189" y="6701"/>
                        <a:pt x="9802" y="7051"/>
                        <a:pt x="9432" y="7421"/>
                      </a:cubicBezTo>
                      <a:cubicBezTo>
                        <a:pt x="9169" y="7700"/>
                        <a:pt x="8949" y="7954"/>
                        <a:pt x="8771" y="8183"/>
                      </a:cubicBezTo>
                      <a:cubicBezTo>
                        <a:pt x="8593" y="8412"/>
                        <a:pt x="8403" y="8632"/>
                        <a:pt x="8211" y="8833"/>
                      </a:cubicBezTo>
                      <a:cubicBezTo>
                        <a:pt x="8016" y="9036"/>
                        <a:pt x="7799" y="9222"/>
                        <a:pt x="7556" y="9400"/>
                      </a:cubicBezTo>
                      <a:cubicBezTo>
                        <a:pt x="7313" y="9575"/>
                        <a:pt x="7019" y="9736"/>
                        <a:pt x="6674" y="9880"/>
                      </a:cubicBezTo>
                      <a:lnTo>
                        <a:pt x="6646" y="9880"/>
                      </a:lnTo>
                      <a:lnTo>
                        <a:pt x="6646" y="18572"/>
                      </a:lnTo>
                      <a:cubicBezTo>
                        <a:pt x="7279" y="18572"/>
                        <a:pt x="7889" y="18649"/>
                        <a:pt x="8485" y="18795"/>
                      </a:cubicBezTo>
                      <a:cubicBezTo>
                        <a:pt x="9081" y="18945"/>
                        <a:pt x="9683" y="19103"/>
                        <a:pt x="10294" y="19270"/>
                      </a:cubicBezTo>
                      <a:cubicBezTo>
                        <a:pt x="10901" y="19439"/>
                        <a:pt x="11537" y="19592"/>
                        <a:pt x="12207" y="19741"/>
                      </a:cubicBezTo>
                      <a:cubicBezTo>
                        <a:pt x="12874" y="19891"/>
                        <a:pt x="13594" y="19965"/>
                        <a:pt x="14374" y="19965"/>
                      </a:cubicBezTo>
                      <a:cubicBezTo>
                        <a:pt x="14781" y="19965"/>
                        <a:pt x="15222" y="19939"/>
                        <a:pt x="15699" y="19885"/>
                      </a:cubicBezTo>
                      <a:cubicBezTo>
                        <a:pt x="16177" y="19829"/>
                        <a:pt x="16626" y="19710"/>
                        <a:pt x="17047" y="19527"/>
                      </a:cubicBezTo>
                      <a:cubicBezTo>
                        <a:pt x="17468" y="19343"/>
                        <a:pt x="17816" y="19086"/>
                        <a:pt x="18101" y="18762"/>
                      </a:cubicBezTo>
                      <a:cubicBezTo>
                        <a:pt x="18387" y="18440"/>
                        <a:pt x="18525" y="18010"/>
                        <a:pt x="18525" y="17477"/>
                      </a:cubicBezTo>
                      <a:cubicBezTo>
                        <a:pt x="18525" y="17386"/>
                        <a:pt x="18522" y="17304"/>
                        <a:pt x="18517" y="17225"/>
                      </a:cubicBezTo>
                      <a:cubicBezTo>
                        <a:pt x="18503" y="17152"/>
                        <a:pt x="18488" y="17070"/>
                        <a:pt x="18471" y="16980"/>
                      </a:cubicBezTo>
                      <a:cubicBezTo>
                        <a:pt x="18785" y="16836"/>
                        <a:pt x="19028" y="16596"/>
                        <a:pt x="19195" y="16262"/>
                      </a:cubicBezTo>
                      <a:cubicBezTo>
                        <a:pt x="19364" y="15929"/>
                        <a:pt x="19446" y="15593"/>
                        <a:pt x="19446" y="15263"/>
                      </a:cubicBezTo>
                      <a:cubicBezTo>
                        <a:pt x="19449" y="14912"/>
                        <a:pt x="19350" y="14605"/>
                        <a:pt x="19164" y="1434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algn="ctr" eaLnBrk="1">
                    <a:lnSpc>
                      <a:spcPct val="130000"/>
                    </a:lnSpc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4104" name="Group 11"/>
              <p:cNvGrpSpPr>
                <a:grpSpLocks/>
              </p:cNvGrpSpPr>
              <p:nvPr/>
            </p:nvGrpSpPr>
            <p:grpSpPr bwMode="auto">
              <a:xfrm>
                <a:off x="10265247" y="8875713"/>
                <a:ext cx="635000" cy="635000"/>
                <a:chOff x="0" y="0"/>
                <a:chExt cx="635299" cy="635299"/>
              </a:xfrm>
            </p:grpSpPr>
            <p:sp>
              <p:nvSpPr>
                <p:cNvPr id="4" name="AutoShape 12"/>
                <p:cNvSpPr>
                  <a:spLocks/>
                </p:cNvSpPr>
                <p:nvPr/>
              </p:nvSpPr>
              <p:spPr bwMode="auto">
                <a:xfrm>
                  <a:off x="0" y="0"/>
                  <a:ext cx="635299" cy="635299"/>
                </a:xfrm>
                <a:custGeom>
                  <a:avLst/>
                  <a:gdLst>
                    <a:gd name="T0" fmla="*/ 317633 w 19679"/>
                    <a:gd name="T1" fmla="*/ 348657 h 19679"/>
                    <a:gd name="T2" fmla="*/ 317633 w 19679"/>
                    <a:gd name="T3" fmla="*/ 348657 h 19679"/>
                    <a:gd name="T4" fmla="*/ 317633 w 19679"/>
                    <a:gd name="T5" fmla="*/ 348657 h 19679"/>
                    <a:gd name="T6" fmla="*/ 317633 w 19679"/>
                    <a:gd name="T7" fmla="*/ 348657 h 1967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8"/>
                        <a:pt x="6724" y="20638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  <a:close/>
                    </a:path>
                  </a:pathLst>
                </a:custGeom>
                <a:solidFill>
                  <a:srgbClr val="4CB49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 algn="ctr" eaLnBrk="1">
                    <a:lnSpc>
                      <a:spcPct val="13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5" name="AutoShape 13"/>
                <p:cNvSpPr>
                  <a:spLocks/>
                </p:cNvSpPr>
                <p:nvPr/>
              </p:nvSpPr>
              <p:spPr bwMode="auto">
                <a:xfrm>
                  <a:off x="193766" y="174707"/>
                  <a:ext cx="258884" cy="258884"/>
                </a:xfrm>
                <a:custGeom>
                  <a:avLst/>
                  <a:gdLst>
                    <a:gd name="T0" fmla="*/ 129442 w 21600"/>
                    <a:gd name="T1" fmla="*/ 129442 h 21600"/>
                    <a:gd name="T2" fmla="*/ 129442 w 21600"/>
                    <a:gd name="T3" fmla="*/ 129442 h 21600"/>
                    <a:gd name="T4" fmla="*/ 129442 w 21600"/>
                    <a:gd name="T5" fmla="*/ 129442 h 21600"/>
                    <a:gd name="T6" fmla="*/ 129442 w 21600"/>
                    <a:gd name="T7" fmla="*/ 129442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599" y="6949"/>
                      </a:moveTo>
                      <a:cubicBezTo>
                        <a:pt x="21599" y="7542"/>
                        <a:pt x="21407" y="8153"/>
                        <a:pt x="21017" y="8781"/>
                      </a:cubicBezTo>
                      <a:cubicBezTo>
                        <a:pt x="20628" y="9416"/>
                        <a:pt x="20109" y="10015"/>
                        <a:pt x="19458" y="10585"/>
                      </a:cubicBezTo>
                      <a:cubicBezTo>
                        <a:pt x="18806" y="11152"/>
                        <a:pt x="18040" y="11651"/>
                        <a:pt x="17159" y="12083"/>
                      </a:cubicBezTo>
                      <a:cubicBezTo>
                        <a:pt x="16275" y="12512"/>
                        <a:pt x="15327" y="12820"/>
                        <a:pt x="14315" y="12996"/>
                      </a:cubicBezTo>
                      <a:cubicBezTo>
                        <a:pt x="13880" y="13090"/>
                        <a:pt x="13492" y="13284"/>
                        <a:pt x="13151" y="13578"/>
                      </a:cubicBezTo>
                      <a:cubicBezTo>
                        <a:pt x="12809" y="13872"/>
                        <a:pt x="12641" y="14204"/>
                        <a:pt x="12641" y="14571"/>
                      </a:cubicBezTo>
                      <a:cubicBezTo>
                        <a:pt x="12641" y="14900"/>
                        <a:pt x="12713" y="15140"/>
                        <a:pt x="12865" y="15293"/>
                      </a:cubicBezTo>
                      <a:cubicBezTo>
                        <a:pt x="13015" y="15449"/>
                        <a:pt x="13177" y="15596"/>
                        <a:pt x="13364" y="15728"/>
                      </a:cubicBezTo>
                      <a:cubicBezTo>
                        <a:pt x="13546" y="15866"/>
                        <a:pt x="13717" y="16010"/>
                        <a:pt x="13874" y="16169"/>
                      </a:cubicBezTo>
                      <a:cubicBezTo>
                        <a:pt x="14032" y="16330"/>
                        <a:pt x="14125" y="16574"/>
                        <a:pt x="14160" y="16903"/>
                      </a:cubicBezTo>
                      <a:cubicBezTo>
                        <a:pt x="14195" y="17117"/>
                        <a:pt x="14187" y="17340"/>
                        <a:pt x="14133" y="17564"/>
                      </a:cubicBezTo>
                      <a:cubicBezTo>
                        <a:pt x="14099" y="17696"/>
                        <a:pt x="14200" y="17805"/>
                        <a:pt x="14432" y="17893"/>
                      </a:cubicBezTo>
                      <a:cubicBezTo>
                        <a:pt x="14667" y="17981"/>
                        <a:pt x="14956" y="18069"/>
                        <a:pt x="15295" y="18154"/>
                      </a:cubicBezTo>
                      <a:cubicBezTo>
                        <a:pt x="15637" y="18236"/>
                        <a:pt x="15987" y="18342"/>
                        <a:pt x="16344" y="18468"/>
                      </a:cubicBezTo>
                      <a:cubicBezTo>
                        <a:pt x="16705" y="18595"/>
                        <a:pt x="16975" y="18756"/>
                        <a:pt x="17164" y="18953"/>
                      </a:cubicBezTo>
                      <a:cubicBezTo>
                        <a:pt x="17266" y="19050"/>
                        <a:pt x="17351" y="19232"/>
                        <a:pt x="17415" y="19511"/>
                      </a:cubicBezTo>
                      <a:cubicBezTo>
                        <a:pt x="17477" y="19790"/>
                        <a:pt x="17519" y="20090"/>
                        <a:pt x="17535" y="20416"/>
                      </a:cubicBezTo>
                      <a:cubicBezTo>
                        <a:pt x="17554" y="20727"/>
                        <a:pt x="17527" y="21000"/>
                        <a:pt x="17463" y="21241"/>
                      </a:cubicBezTo>
                      <a:cubicBezTo>
                        <a:pt x="17394" y="21479"/>
                        <a:pt x="17268" y="21600"/>
                        <a:pt x="17089" y="21600"/>
                      </a:cubicBezTo>
                      <a:lnTo>
                        <a:pt x="4496" y="21600"/>
                      </a:lnTo>
                      <a:cubicBezTo>
                        <a:pt x="4328" y="21600"/>
                        <a:pt x="4205" y="21479"/>
                        <a:pt x="4130" y="21241"/>
                      </a:cubicBezTo>
                      <a:cubicBezTo>
                        <a:pt x="4061" y="21000"/>
                        <a:pt x="4032" y="20727"/>
                        <a:pt x="4048" y="20416"/>
                      </a:cubicBezTo>
                      <a:cubicBezTo>
                        <a:pt x="4066" y="20090"/>
                        <a:pt x="4109" y="19790"/>
                        <a:pt x="4170" y="19511"/>
                      </a:cubicBezTo>
                      <a:cubicBezTo>
                        <a:pt x="4235" y="19232"/>
                        <a:pt x="4317" y="19050"/>
                        <a:pt x="4421" y="18953"/>
                      </a:cubicBezTo>
                      <a:cubicBezTo>
                        <a:pt x="4616" y="18768"/>
                        <a:pt x="4889" y="18606"/>
                        <a:pt x="5239" y="18474"/>
                      </a:cubicBezTo>
                      <a:cubicBezTo>
                        <a:pt x="5588" y="18345"/>
                        <a:pt x="5933" y="18236"/>
                        <a:pt x="6269" y="18154"/>
                      </a:cubicBezTo>
                      <a:cubicBezTo>
                        <a:pt x="6606" y="18069"/>
                        <a:pt x="6897" y="17984"/>
                        <a:pt x="7145" y="17901"/>
                      </a:cubicBezTo>
                      <a:cubicBezTo>
                        <a:pt x="7394" y="17816"/>
                        <a:pt x="7498" y="17705"/>
                        <a:pt x="7463" y="17564"/>
                      </a:cubicBezTo>
                      <a:cubicBezTo>
                        <a:pt x="7428" y="17432"/>
                        <a:pt x="7412" y="17311"/>
                        <a:pt x="7412" y="17205"/>
                      </a:cubicBezTo>
                      <a:lnTo>
                        <a:pt x="7412" y="16903"/>
                      </a:lnTo>
                      <a:cubicBezTo>
                        <a:pt x="7428" y="16574"/>
                        <a:pt x="7519" y="16330"/>
                        <a:pt x="7687" y="16169"/>
                      </a:cubicBezTo>
                      <a:cubicBezTo>
                        <a:pt x="7853" y="16010"/>
                        <a:pt x="8034" y="15866"/>
                        <a:pt x="8224" y="15728"/>
                      </a:cubicBezTo>
                      <a:cubicBezTo>
                        <a:pt x="8416" y="15593"/>
                        <a:pt x="8584" y="15446"/>
                        <a:pt x="8729" y="15293"/>
                      </a:cubicBezTo>
                      <a:cubicBezTo>
                        <a:pt x="8873" y="15140"/>
                        <a:pt x="8945" y="14900"/>
                        <a:pt x="8945" y="14571"/>
                      </a:cubicBezTo>
                      <a:cubicBezTo>
                        <a:pt x="8945" y="14204"/>
                        <a:pt x="8777" y="13875"/>
                        <a:pt x="8440" y="13578"/>
                      </a:cubicBezTo>
                      <a:cubicBezTo>
                        <a:pt x="8104" y="13281"/>
                        <a:pt x="7706" y="13090"/>
                        <a:pt x="7247" y="12996"/>
                      </a:cubicBezTo>
                      <a:cubicBezTo>
                        <a:pt x="6251" y="12811"/>
                        <a:pt x="5311" y="12497"/>
                        <a:pt x="4435" y="12062"/>
                      </a:cubicBezTo>
                      <a:cubicBezTo>
                        <a:pt x="3554" y="11628"/>
                        <a:pt x="2790" y="11128"/>
                        <a:pt x="2133" y="10570"/>
                      </a:cubicBezTo>
                      <a:cubicBezTo>
                        <a:pt x="1479" y="10012"/>
                        <a:pt x="958" y="9416"/>
                        <a:pt x="574" y="8781"/>
                      </a:cubicBezTo>
                      <a:cubicBezTo>
                        <a:pt x="189" y="8153"/>
                        <a:pt x="0" y="7542"/>
                        <a:pt x="0" y="6949"/>
                      </a:cubicBezTo>
                      <a:lnTo>
                        <a:pt x="0" y="4320"/>
                      </a:lnTo>
                      <a:cubicBezTo>
                        <a:pt x="0" y="4009"/>
                        <a:pt x="93" y="3756"/>
                        <a:pt x="285" y="3553"/>
                      </a:cubicBezTo>
                      <a:cubicBezTo>
                        <a:pt x="475" y="3354"/>
                        <a:pt x="712" y="3254"/>
                        <a:pt x="998" y="3254"/>
                      </a:cubicBezTo>
                      <a:lnTo>
                        <a:pt x="5124" y="3254"/>
                      </a:lnTo>
                      <a:cubicBezTo>
                        <a:pt x="5108" y="3139"/>
                        <a:pt x="5097" y="3025"/>
                        <a:pt x="5097" y="2901"/>
                      </a:cubicBezTo>
                      <a:lnTo>
                        <a:pt x="5097" y="2564"/>
                      </a:lnTo>
                      <a:lnTo>
                        <a:pt x="5097" y="2505"/>
                      </a:lnTo>
                      <a:cubicBezTo>
                        <a:pt x="5097" y="2005"/>
                        <a:pt x="5118" y="1594"/>
                        <a:pt x="5156" y="1265"/>
                      </a:cubicBezTo>
                      <a:cubicBezTo>
                        <a:pt x="5193" y="939"/>
                        <a:pt x="5260" y="684"/>
                        <a:pt x="5353" y="499"/>
                      </a:cubicBezTo>
                      <a:cubicBezTo>
                        <a:pt x="5444" y="320"/>
                        <a:pt x="5580" y="187"/>
                        <a:pt x="5754" y="111"/>
                      </a:cubicBezTo>
                      <a:cubicBezTo>
                        <a:pt x="5928" y="38"/>
                        <a:pt x="6165" y="0"/>
                        <a:pt x="6464" y="0"/>
                      </a:cubicBezTo>
                      <a:lnTo>
                        <a:pt x="15132" y="0"/>
                      </a:lnTo>
                      <a:cubicBezTo>
                        <a:pt x="15410" y="0"/>
                        <a:pt x="15645" y="38"/>
                        <a:pt x="15829" y="111"/>
                      </a:cubicBezTo>
                      <a:cubicBezTo>
                        <a:pt x="16011" y="187"/>
                        <a:pt x="16149" y="320"/>
                        <a:pt x="16243" y="499"/>
                      </a:cubicBezTo>
                      <a:cubicBezTo>
                        <a:pt x="16336" y="684"/>
                        <a:pt x="16403" y="939"/>
                        <a:pt x="16435" y="1265"/>
                      </a:cubicBezTo>
                      <a:cubicBezTo>
                        <a:pt x="16470" y="1594"/>
                        <a:pt x="16486" y="2006"/>
                        <a:pt x="16486" y="2505"/>
                      </a:cubicBezTo>
                      <a:lnTo>
                        <a:pt x="16486" y="2863"/>
                      </a:lnTo>
                      <a:cubicBezTo>
                        <a:pt x="16486" y="2989"/>
                        <a:pt x="16478" y="3119"/>
                        <a:pt x="16459" y="3251"/>
                      </a:cubicBezTo>
                      <a:lnTo>
                        <a:pt x="20603" y="3251"/>
                      </a:lnTo>
                      <a:cubicBezTo>
                        <a:pt x="20884" y="3251"/>
                        <a:pt x="21119" y="3351"/>
                        <a:pt x="21314" y="3550"/>
                      </a:cubicBezTo>
                      <a:cubicBezTo>
                        <a:pt x="21503" y="3753"/>
                        <a:pt x="21599" y="4006"/>
                        <a:pt x="21599" y="4317"/>
                      </a:cubicBezTo>
                      <a:lnTo>
                        <a:pt x="21599" y="6949"/>
                      </a:lnTo>
                      <a:close/>
                      <a:moveTo>
                        <a:pt x="6283" y="10550"/>
                      </a:moveTo>
                      <a:cubicBezTo>
                        <a:pt x="6072" y="9798"/>
                        <a:pt x="5882" y="8978"/>
                        <a:pt x="5714" y="8082"/>
                      </a:cubicBezTo>
                      <a:cubicBezTo>
                        <a:pt x="5548" y="7189"/>
                        <a:pt x="5407" y="6299"/>
                        <a:pt x="5287" y="5415"/>
                      </a:cubicBezTo>
                      <a:lnTo>
                        <a:pt x="1962" y="5415"/>
                      </a:lnTo>
                      <a:lnTo>
                        <a:pt x="1962" y="6949"/>
                      </a:lnTo>
                      <a:cubicBezTo>
                        <a:pt x="1962" y="7137"/>
                        <a:pt x="2064" y="7389"/>
                        <a:pt x="2264" y="7709"/>
                      </a:cubicBezTo>
                      <a:cubicBezTo>
                        <a:pt x="2462" y="8029"/>
                        <a:pt x="2753" y="8358"/>
                        <a:pt x="3126" y="8699"/>
                      </a:cubicBezTo>
                      <a:cubicBezTo>
                        <a:pt x="3500" y="9040"/>
                        <a:pt x="3954" y="9381"/>
                        <a:pt x="4488" y="9707"/>
                      </a:cubicBezTo>
                      <a:cubicBezTo>
                        <a:pt x="5022" y="10033"/>
                        <a:pt x="5618" y="10315"/>
                        <a:pt x="6283" y="10550"/>
                      </a:cubicBezTo>
                      <a:moveTo>
                        <a:pt x="19629" y="5415"/>
                      </a:moveTo>
                      <a:lnTo>
                        <a:pt x="16280" y="5415"/>
                      </a:lnTo>
                      <a:cubicBezTo>
                        <a:pt x="16179" y="6299"/>
                        <a:pt x="16043" y="7189"/>
                        <a:pt x="15877" y="8082"/>
                      </a:cubicBezTo>
                      <a:cubicBezTo>
                        <a:pt x="15712" y="8978"/>
                        <a:pt x="15522" y="9798"/>
                        <a:pt x="15308" y="10550"/>
                      </a:cubicBezTo>
                      <a:cubicBezTo>
                        <a:pt x="15973" y="10315"/>
                        <a:pt x="16574" y="10033"/>
                        <a:pt x="17105" y="9707"/>
                      </a:cubicBezTo>
                      <a:cubicBezTo>
                        <a:pt x="17637" y="9381"/>
                        <a:pt x="18091" y="9040"/>
                        <a:pt x="18467" y="8699"/>
                      </a:cubicBezTo>
                      <a:cubicBezTo>
                        <a:pt x="18844" y="8358"/>
                        <a:pt x="19130" y="8029"/>
                        <a:pt x="19330" y="7709"/>
                      </a:cubicBezTo>
                      <a:cubicBezTo>
                        <a:pt x="19530" y="7389"/>
                        <a:pt x="19629" y="7137"/>
                        <a:pt x="19629" y="6949"/>
                      </a:cubicBezTo>
                      <a:lnTo>
                        <a:pt x="19629" y="54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algn="ctr" eaLnBrk="1">
                    <a:lnSpc>
                      <a:spcPct val="130000"/>
                    </a:lnSpc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4105" name="AutoShape 20"/>
              <p:cNvSpPr>
                <a:spLocks/>
              </p:cNvSpPr>
              <p:nvPr/>
            </p:nvSpPr>
            <p:spPr bwMode="auto">
              <a:xfrm>
                <a:off x="11208222" y="5113338"/>
                <a:ext cx="5311775" cy="457200"/>
              </a:xfrm>
              <a:custGeom>
                <a:avLst/>
                <a:gdLst>
                  <a:gd name="T0" fmla="*/ 653124050 w 21600"/>
                  <a:gd name="T1" fmla="*/ 4838700 h 21600"/>
                  <a:gd name="T2" fmla="*/ 653124050 w 21600"/>
                  <a:gd name="T3" fmla="*/ 4838700 h 21600"/>
                  <a:gd name="T4" fmla="*/ 653124050 w 21600"/>
                  <a:gd name="T5" fmla="*/ 4838700 h 21600"/>
                  <a:gd name="T6" fmla="*/ 653124050 w 21600"/>
                  <a:gd name="T7" fmla="*/ 48387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eaLnBrk="1">
                  <a:lnSpc>
                    <a:spcPct val="130000"/>
                  </a:lnSpc>
                </a:pPr>
                <a:r>
                  <a:rPr lang="en-US" altLang="ko-KR" sz="3200" b="0" dirty="0">
                    <a:solidFill>
                      <a:srgbClr val="53585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01. </a:t>
                </a:r>
                <a:r>
                  <a:rPr lang="ko-KR" altLang="en-US" sz="3200" b="0" dirty="0">
                    <a:solidFill>
                      <a:srgbClr val="53585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게임 개요</a:t>
                </a:r>
                <a:endParaRPr lang="ko-KR" altLang="es-ES" sz="3200" b="0" dirty="0"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endParaRPr>
              </a:p>
            </p:txBody>
          </p:sp>
          <p:sp>
            <p:nvSpPr>
              <p:cNvPr id="4106" name="AutoShape 21"/>
              <p:cNvSpPr>
                <a:spLocks/>
              </p:cNvSpPr>
              <p:nvPr/>
            </p:nvSpPr>
            <p:spPr bwMode="auto">
              <a:xfrm>
                <a:off x="11208220" y="6385618"/>
                <a:ext cx="5311775" cy="457200"/>
              </a:xfrm>
              <a:custGeom>
                <a:avLst/>
                <a:gdLst>
                  <a:gd name="T0" fmla="*/ 653124050 w 21600"/>
                  <a:gd name="T1" fmla="*/ 4838700 h 21600"/>
                  <a:gd name="T2" fmla="*/ 653124050 w 21600"/>
                  <a:gd name="T3" fmla="*/ 4838700 h 21600"/>
                  <a:gd name="T4" fmla="*/ 653124050 w 21600"/>
                  <a:gd name="T5" fmla="*/ 4838700 h 21600"/>
                  <a:gd name="T6" fmla="*/ 653124050 w 21600"/>
                  <a:gd name="T7" fmla="*/ 48387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eaLnBrk="1">
                  <a:lnSpc>
                    <a:spcPct val="130000"/>
                  </a:lnSpc>
                </a:pPr>
                <a:r>
                  <a:rPr lang="es-ES" altLang="ko-KR" sz="3200" b="0" dirty="0">
                    <a:solidFill>
                      <a:srgbClr val="53585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02. </a:t>
                </a:r>
                <a:r>
                  <a:rPr lang="ko-KR" altLang="en-US" sz="3200" b="0" dirty="0">
                    <a:solidFill>
                      <a:srgbClr val="53585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게임 시작</a:t>
                </a:r>
                <a:endParaRPr lang="ko-KR" altLang="es-ES" sz="3200" dirty="0"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endParaRPr>
              </a:p>
            </p:txBody>
          </p:sp>
          <p:sp>
            <p:nvSpPr>
              <p:cNvPr id="4107" name="AutoShape 22"/>
              <p:cNvSpPr>
                <a:spLocks/>
              </p:cNvSpPr>
              <p:nvPr/>
            </p:nvSpPr>
            <p:spPr bwMode="auto">
              <a:xfrm>
                <a:off x="11225684" y="7677150"/>
                <a:ext cx="5311775" cy="457200"/>
              </a:xfrm>
              <a:custGeom>
                <a:avLst/>
                <a:gdLst>
                  <a:gd name="T0" fmla="*/ 653124050 w 21600"/>
                  <a:gd name="T1" fmla="*/ 4838700 h 21600"/>
                  <a:gd name="T2" fmla="*/ 653124050 w 21600"/>
                  <a:gd name="T3" fmla="*/ 4838700 h 21600"/>
                  <a:gd name="T4" fmla="*/ 653124050 w 21600"/>
                  <a:gd name="T5" fmla="*/ 4838700 h 21600"/>
                  <a:gd name="T6" fmla="*/ 653124050 w 21600"/>
                  <a:gd name="T7" fmla="*/ 48387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eaLnBrk="1">
                  <a:lnSpc>
                    <a:spcPct val="130000"/>
                  </a:lnSpc>
                </a:pPr>
                <a:r>
                  <a:rPr lang="es-ES" altLang="ko-KR" sz="3200" b="0" dirty="0">
                    <a:solidFill>
                      <a:srgbClr val="53585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03. </a:t>
                </a:r>
                <a:r>
                  <a:rPr lang="ko-KR" altLang="en-US" sz="3200" b="0" dirty="0">
                    <a:solidFill>
                      <a:srgbClr val="53585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화면 예시</a:t>
                </a:r>
                <a:endParaRPr lang="ko-KR" altLang="es-ES" sz="3200" dirty="0"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endParaRPr>
              </a:p>
            </p:txBody>
          </p:sp>
          <p:sp>
            <p:nvSpPr>
              <p:cNvPr id="4108" name="AutoShape 23"/>
              <p:cNvSpPr>
                <a:spLocks/>
              </p:cNvSpPr>
              <p:nvPr/>
            </p:nvSpPr>
            <p:spPr bwMode="auto">
              <a:xfrm>
                <a:off x="11225684" y="8969375"/>
                <a:ext cx="5311775" cy="457200"/>
              </a:xfrm>
              <a:custGeom>
                <a:avLst/>
                <a:gdLst>
                  <a:gd name="T0" fmla="*/ 653124050 w 21600"/>
                  <a:gd name="T1" fmla="*/ 4838700 h 21600"/>
                  <a:gd name="T2" fmla="*/ 653124050 w 21600"/>
                  <a:gd name="T3" fmla="*/ 4838700 h 21600"/>
                  <a:gd name="T4" fmla="*/ 653124050 w 21600"/>
                  <a:gd name="T5" fmla="*/ 4838700 h 21600"/>
                  <a:gd name="T6" fmla="*/ 653124050 w 21600"/>
                  <a:gd name="T7" fmla="*/ 48387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eaLnBrk="1">
                  <a:lnSpc>
                    <a:spcPct val="130000"/>
                  </a:lnSpc>
                </a:pPr>
                <a:r>
                  <a:rPr lang="es-ES" altLang="ko-KR" sz="3200" b="0" dirty="0">
                    <a:solidFill>
                      <a:srgbClr val="53585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04. </a:t>
                </a:r>
                <a:r>
                  <a:rPr lang="ko-KR" altLang="en-US" sz="3200" b="0" dirty="0">
                    <a:solidFill>
                      <a:srgbClr val="53585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컨텐츠</a:t>
                </a:r>
                <a:endParaRPr lang="ko-KR" altLang="es-ES" sz="3200" dirty="0"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endParaRPr>
              </a:p>
            </p:txBody>
          </p:sp>
          <p:grpSp>
            <p:nvGrpSpPr>
              <p:cNvPr id="4109" name="그룹 2"/>
              <p:cNvGrpSpPr>
                <a:grpSpLocks/>
              </p:cNvGrpSpPr>
              <p:nvPr/>
            </p:nvGrpSpPr>
            <p:grpSpPr bwMode="auto">
              <a:xfrm>
                <a:off x="10265247" y="5021263"/>
                <a:ext cx="635000" cy="635000"/>
                <a:chOff x="11825089" y="4514671"/>
                <a:chExt cx="635000" cy="635000"/>
              </a:xfrm>
            </p:grpSpPr>
            <p:sp>
              <p:nvSpPr>
                <p:cNvPr id="6" name="AutoShape 3"/>
                <p:cNvSpPr>
                  <a:spLocks/>
                </p:cNvSpPr>
                <p:nvPr/>
              </p:nvSpPr>
              <p:spPr bwMode="auto">
                <a:xfrm>
                  <a:off x="11825089" y="4514671"/>
                  <a:ext cx="635000" cy="635000"/>
                </a:xfrm>
                <a:custGeom>
                  <a:avLst/>
                  <a:gdLst>
                    <a:gd name="T0" fmla="*/ 317633 w 19679"/>
                    <a:gd name="T1" fmla="*/ 348657 h 19679"/>
                    <a:gd name="T2" fmla="*/ 317633 w 19679"/>
                    <a:gd name="T3" fmla="*/ 348657 h 19679"/>
                    <a:gd name="T4" fmla="*/ 317633 w 19679"/>
                    <a:gd name="T5" fmla="*/ 348657 h 19679"/>
                    <a:gd name="T6" fmla="*/ 317633 w 19679"/>
                    <a:gd name="T7" fmla="*/ 348657 h 1967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8"/>
                        <a:pt x="6724" y="20638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  <a:close/>
                    </a:path>
                  </a:pathLst>
                </a:custGeom>
                <a:solidFill>
                  <a:srgbClr val="BF1E1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 algn="ctr" eaLnBrk="1">
                    <a:lnSpc>
                      <a:spcPct val="13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4117" name="AutoShape 77"/>
                <p:cNvSpPr>
                  <a:spLocks/>
                </p:cNvSpPr>
                <p:nvPr/>
              </p:nvSpPr>
              <p:spPr bwMode="auto">
                <a:xfrm>
                  <a:off x="11985182" y="4701887"/>
                  <a:ext cx="319679" cy="319610"/>
                </a:xfrm>
                <a:custGeom>
                  <a:avLst/>
                  <a:gdLst>
                    <a:gd name="T0" fmla="*/ 43368778 w 21600"/>
                    <a:gd name="T1" fmla="*/ 43350051 h 21600"/>
                    <a:gd name="T2" fmla="*/ 43368778 w 21600"/>
                    <a:gd name="T3" fmla="*/ 43350051 h 21600"/>
                    <a:gd name="T4" fmla="*/ 43368778 w 21600"/>
                    <a:gd name="T5" fmla="*/ 43350051 h 21600"/>
                    <a:gd name="T6" fmla="*/ 43368778 w 21600"/>
                    <a:gd name="T7" fmla="*/ 433500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767" y="5419"/>
                      </a:moveTo>
                      <a:cubicBezTo>
                        <a:pt x="4051" y="5419"/>
                        <a:pt x="4271" y="5505"/>
                        <a:pt x="4428" y="5687"/>
                      </a:cubicBezTo>
                      <a:cubicBezTo>
                        <a:pt x="4586" y="5865"/>
                        <a:pt x="4701" y="6078"/>
                        <a:pt x="4766" y="6326"/>
                      </a:cubicBezTo>
                      <a:cubicBezTo>
                        <a:pt x="4835" y="6574"/>
                        <a:pt x="4879" y="6836"/>
                        <a:pt x="4893" y="7106"/>
                      </a:cubicBezTo>
                      <a:cubicBezTo>
                        <a:pt x="4910" y="7377"/>
                        <a:pt x="4917" y="7596"/>
                        <a:pt x="4917" y="7760"/>
                      </a:cubicBezTo>
                      <a:lnTo>
                        <a:pt x="4917" y="9856"/>
                      </a:lnTo>
                      <a:cubicBezTo>
                        <a:pt x="4809" y="9928"/>
                        <a:pt x="4720" y="10015"/>
                        <a:pt x="4646" y="10110"/>
                      </a:cubicBezTo>
                      <a:cubicBezTo>
                        <a:pt x="4574" y="10208"/>
                        <a:pt x="4468" y="10257"/>
                        <a:pt x="4329" y="10257"/>
                      </a:cubicBezTo>
                      <a:lnTo>
                        <a:pt x="561" y="10257"/>
                      </a:lnTo>
                      <a:cubicBezTo>
                        <a:pt x="439" y="10257"/>
                        <a:pt x="338" y="10208"/>
                        <a:pt x="256" y="10110"/>
                      </a:cubicBezTo>
                      <a:cubicBezTo>
                        <a:pt x="177" y="10015"/>
                        <a:pt x="93" y="9928"/>
                        <a:pt x="0" y="9856"/>
                      </a:cubicBezTo>
                      <a:lnTo>
                        <a:pt x="0" y="7760"/>
                      </a:lnTo>
                      <a:cubicBezTo>
                        <a:pt x="0" y="7596"/>
                        <a:pt x="4" y="7377"/>
                        <a:pt x="12" y="7106"/>
                      </a:cubicBezTo>
                      <a:cubicBezTo>
                        <a:pt x="19" y="6836"/>
                        <a:pt x="57" y="6574"/>
                        <a:pt x="124" y="6326"/>
                      </a:cubicBezTo>
                      <a:cubicBezTo>
                        <a:pt x="196" y="6078"/>
                        <a:pt x="309" y="5865"/>
                        <a:pt x="465" y="5687"/>
                      </a:cubicBezTo>
                      <a:cubicBezTo>
                        <a:pt x="624" y="5508"/>
                        <a:pt x="842" y="5419"/>
                        <a:pt x="1123" y="5419"/>
                      </a:cubicBezTo>
                      <a:cubicBezTo>
                        <a:pt x="782" y="5151"/>
                        <a:pt x="508" y="4803"/>
                        <a:pt x="304" y="4377"/>
                      </a:cubicBezTo>
                      <a:cubicBezTo>
                        <a:pt x="103" y="3950"/>
                        <a:pt x="0" y="3469"/>
                        <a:pt x="0" y="2937"/>
                      </a:cubicBezTo>
                      <a:cubicBezTo>
                        <a:pt x="0" y="2539"/>
                        <a:pt x="64" y="2162"/>
                        <a:pt x="189" y="1805"/>
                      </a:cubicBezTo>
                      <a:cubicBezTo>
                        <a:pt x="316" y="1448"/>
                        <a:pt x="491" y="1134"/>
                        <a:pt x="717" y="861"/>
                      </a:cubicBezTo>
                      <a:cubicBezTo>
                        <a:pt x="943" y="590"/>
                        <a:pt x="1207" y="380"/>
                        <a:pt x="1504" y="227"/>
                      </a:cubicBezTo>
                      <a:cubicBezTo>
                        <a:pt x="1804" y="77"/>
                        <a:pt x="2119" y="0"/>
                        <a:pt x="2445" y="0"/>
                      </a:cubicBezTo>
                      <a:cubicBezTo>
                        <a:pt x="2793" y="0"/>
                        <a:pt x="3115" y="77"/>
                        <a:pt x="3412" y="227"/>
                      </a:cubicBezTo>
                      <a:cubicBezTo>
                        <a:pt x="3712" y="380"/>
                        <a:pt x="3969" y="590"/>
                        <a:pt x="4188" y="861"/>
                      </a:cubicBezTo>
                      <a:cubicBezTo>
                        <a:pt x="4406" y="1134"/>
                        <a:pt x="4584" y="1448"/>
                        <a:pt x="4716" y="1805"/>
                      </a:cubicBezTo>
                      <a:cubicBezTo>
                        <a:pt x="4850" y="2162"/>
                        <a:pt x="4917" y="2539"/>
                        <a:pt x="4917" y="2937"/>
                      </a:cubicBezTo>
                      <a:cubicBezTo>
                        <a:pt x="4917" y="3458"/>
                        <a:pt x="4814" y="3939"/>
                        <a:pt x="4603" y="4371"/>
                      </a:cubicBezTo>
                      <a:cubicBezTo>
                        <a:pt x="4392" y="4800"/>
                        <a:pt x="4115" y="5151"/>
                        <a:pt x="3767" y="5419"/>
                      </a:cubicBezTo>
                      <a:moveTo>
                        <a:pt x="18165" y="12062"/>
                      </a:moveTo>
                      <a:cubicBezTo>
                        <a:pt x="18672" y="12604"/>
                        <a:pt x="19070" y="13142"/>
                        <a:pt x="19356" y="13669"/>
                      </a:cubicBezTo>
                      <a:cubicBezTo>
                        <a:pt x="19641" y="14196"/>
                        <a:pt x="19788" y="14801"/>
                        <a:pt x="19788" y="15480"/>
                      </a:cubicBezTo>
                      <a:lnTo>
                        <a:pt x="19788" y="20816"/>
                      </a:lnTo>
                      <a:cubicBezTo>
                        <a:pt x="19694" y="20868"/>
                        <a:pt x="19620" y="20931"/>
                        <a:pt x="19557" y="20995"/>
                      </a:cubicBezTo>
                      <a:cubicBezTo>
                        <a:pt x="19497" y="21061"/>
                        <a:pt x="19425" y="21122"/>
                        <a:pt x="19344" y="21191"/>
                      </a:cubicBezTo>
                      <a:cubicBezTo>
                        <a:pt x="19262" y="21251"/>
                        <a:pt x="19173" y="21317"/>
                        <a:pt x="19075" y="21386"/>
                      </a:cubicBezTo>
                      <a:cubicBezTo>
                        <a:pt x="18976" y="21455"/>
                        <a:pt x="18835" y="21528"/>
                        <a:pt x="18662" y="21599"/>
                      </a:cubicBezTo>
                      <a:lnTo>
                        <a:pt x="2942" y="21599"/>
                      </a:lnTo>
                      <a:cubicBezTo>
                        <a:pt x="2675" y="21599"/>
                        <a:pt x="2467" y="21499"/>
                        <a:pt x="2318" y="21291"/>
                      </a:cubicBezTo>
                      <a:cubicBezTo>
                        <a:pt x="2167" y="21081"/>
                        <a:pt x="2003" y="20926"/>
                        <a:pt x="1819" y="20816"/>
                      </a:cubicBezTo>
                      <a:lnTo>
                        <a:pt x="1819" y="15480"/>
                      </a:lnTo>
                      <a:cubicBezTo>
                        <a:pt x="1819" y="14763"/>
                        <a:pt x="1989" y="14127"/>
                        <a:pt x="2335" y="13571"/>
                      </a:cubicBezTo>
                      <a:cubicBezTo>
                        <a:pt x="2678" y="13018"/>
                        <a:pt x="3052" y="12511"/>
                        <a:pt x="3460" y="12062"/>
                      </a:cubicBezTo>
                      <a:cubicBezTo>
                        <a:pt x="3535" y="11970"/>
                        <a:pt x="3633" y="11869"/>
                        <a:pt x="3753" y="11766"/>
                      </a:cubicBezTo>
                      <a:cubicBezTo>
                        <a:pt x="3873" y="11659"/>
                        <a:pt x="4000" y="11590"/>
                        <a:pt x="4137" y="11553"/>
                      </a:cubicBezTo>
                      <a:cubicBezTo>
                        <a:pt x="4276" y="11495"/>
                        <a:pt x="4432" y="11466"/>
                        <a:pt x="4610" y="11455"/>
                      </a:cubicBezTo>
                      <a:cubicBezTo>
                        <a:pt x="4785" y="11446"/>
                        <a:pt x="4956" y="11423"/>
                        <a:pt x="5126" y="11388"/>
                      </a:cubicBezTo>
                      <a:cubicBezTo>
                        <a:pt x="5594" y="11299"/>
                        <a:pt x="6091" y="11210"/>
                        <a:pt x="6621" y="11121"/>
                      </a:cubicBezTo>
                      <a:cubicBezTo>
                        <a:pt x="7149" y="11034"/>
                        <a:pt x="7665" y="10945"/>
                        <a:pt x="8172" y="10853"/>
                      </a:cubicBezTo>
                      <a:cubicBezTo>
                        <a:pt x="7483" y="10326"/>
                        <a:pt x="6928" y="9632"/>
                        <a:pt x="6513" y="8762"/>
                      </a:cubicBezTo>
                      <a:cubicBezTo>
                        <a:pt x="6093" y="7896"/>
                        <a:pt x="5884" y="6940"/>
                        <a:pt x="5884" y="5903"/>
                      </a:cubicBezTo>
                      <a:cubicBezTo>
                        <a:pt x="5884" y="5097"/>
                        <a:pt x="6016" y="4331"/>
                        <a:pt x="6275" y="3608"/>
                      </a:cubicBezTo>
                      <a:cubicBezTo>
                        <a:pt x="6535" y="2885"/>
                        <a:pt x="6887" y="2260"/>
                        <a:pt x="7331" y="1733"/>
                      </a:cubicBezTo>
                      <a:cubicBezTo>
                        <a:pt x="7778" y="1203"/>
                        <a:pt x="8299" y="786"/>
                        <a:pt x="8894" y="472"/>
                      </a:cubicBezTo>
                      <a:cubicBezTo>
                        <a:pt x="9494" y="158"/>
                        <a:pt x="10125" y="3"/>
                        <a:pt x="10802" y="3"/>
                      </a:cubicBezTo>
                      <a:cubicBezTo>
                        <a:pt x="11476" y="3"/>
                        <a:pt x="12112" y="158"/>
                        <a:pt x="12710" y="472"/>
                      </a:cubicBezTo>
                      <a:cubicBezTo>
                        <a:pt x="13307" y="786"/>
                        <a:pt x="13826" y="1203"/>
                        <a:pt x="14272" y="1733"/>
                      </a:cubicBezTo>
                      <a:cubicBezTo>
                        <a:pt x="14716" y="2260"/>
                        <a:pt x="15067" y="2885"/>
                        <a:pt x="15328" y="3608"/>
                      </a:cubicBezTo>
                      <a:cubicBezTo>
                        <a:pt x="15590" y="4331"/>
                        <a:pt x="15719" y="5097"/>
                        <a:pt x="15719" y="5903"/>
                      </a:cubicBezTo>
                      <a:cubicBezTo>
                        <a:pt x="15719" y="6939"/>
                        <a:pt x="15513" y="7890"/>
                        <a:pt x="15100" y="8757"/>
                      </a:cubicBezTo>
                      <a:cubicBezTo>
                        <a:pt x="14685" y="9620"/>
                        <a:pt x="14128" y="10320"/>
                        <a:pt x="13432" y="10853"/>
                      </a:cubicBezTo>
                      <a:cubicBezTo>
                        <a:pt x="13936" y="10945"/>
                        <a:pt x="14452" y="11031"/>
                        <a:pt x="14978" y="11115"/>
                      </a:cubicBezTo>
                      <a:cubicBezTo>
                        <a:pt x="15504" y="11198"/>
                        <a:pt x="16005" y="11288"/>
                        <a:pt x="16478" y="11388"/>
                      </a:cubicBezTo>
                      <a:cubicBezTo>
                        <a:pt x="16653" y="11426"/>
                        <a:pt x="16826" y="11449"/>
                        <a:pt x="16994" y="11455"/>
                      </a:cubicBezTo>
                      <a:cubicBezTo>
                        <a:pt x="17162" y="11466"/>
                        <a:pt x="17323" y="11495"/>
                        <a:pt x="17467" y="11553"/>
                      </a:cubicBezTo>
                      <a:cubicBezTo>
                        <a:pt x="17603" y="11590"/>
                        <a:pt x="17731" y="11659"/>
                        <a:pt x="17851" y="11766"/>
                      </a:cubicBezTo>
                      <a:cubicBezTo>
                        <a:pt x="17966" y="11869"/>
                        <a:pt x="18074" y="11970"/>
                        <a:pt x="18165" y="12062"/>
                      </a:cubicBezTo>
                      <a:moveTo>
                        <a:pt x="20474" y="5419"/>
                      </a:moveTo>
                      <a:cubicBezTo>
                        <a:pt x="20757" y="5419"/>
                        <a:pt x="20973" y="5505"/>
                        <a:pt x="21124" y="5687"/>
                      </a:cubicBezTo>
                      <a:cubicBezTo>
                        <a:pt x="21271" y="5865"/>
                        <a:pt x="21381" y="6078"/>
                        <a:pt x="21448" y="6326"/>
                      </a:cubicBezTo>
                      <a:cubicBezTo>
                        <a:pt x="21520" y="6574"/>
                        <a:pt x="21561" y="6836"/>
                        <a:pt x="21576" y="7106"/>
                      </a:cubicBezTo>
                      <a:cubicBezTo>
                        <a:pt x="21592" y="7377"/>
                        <a:pt x="21599" y="7596"/>
                        <a:pt x="21599" y="7760"/>
                      </a:cubicBezTo>
                      <a:lnTo>
                        <a:pt x="21599" y="9856"/>
                      </a:lnTo>
                      <a:cubicBezTo>
                        <a:pt x="21508" y="9928"/>
                        <a:pt x="21422" y="10015"/>
                        <a:pt x="21340" y="10110"/>
                      </a:cubicBezTo>
                      <a:cubicBezTo>
                        <a:pt x="21261" y="10208"/>
                        <a:pt x="21158" y="10257"/>
                        <a:pt x="21036" y="10257"/>
                      </a:cubicBezTo>
                      <a:lnTo>
                        <a:pt x="17268" y="10257"/>
                      </a:lnTo>
                      <a:cubicBezTo>
                        <a:pt x="17131" y="10257"/>
                        <a:pt x="17023" y="10208"/>
                        <a:pt x="16953" y="10110"/>
                      </a:cubicBezTo>
                      <a:cubicBezTo>
                        <a:pt x="16879" y="10015"/>
                        <a:pt x="16790" y="9928"/>
                        <a:pt x="16682" y="9856"/>
                      </a:cubicBezTo>
                      <a:lnTo>
                        <a:pt x="16682" y="7760"/>
                      </a:lnTo>
                      <a:cubicBezTo>
                        <a:pt x="16682" y="7596"/>
                        <a:pt x="16692" y="7377"/>
                        <a:pt x="16706" y="7106"/>
                      </a:cubicBezTo>
                      <a:cubicBezTo>
                        <a:pt x="16720" y="6836"/>
                        <a:pt x="16766" y="6574"/>
                        <a:pt x="16836" y="6326"/>
                      </a:cubicBezTo>
                      <a:cubicBezTo>
                        <a:pt x="16912" y="6078"/>
                        <a:pt x="17023" y="5865"/>
                        <a:pt x="17183" y="5687"/>
                      </a:cubicBezTo>
                      <a:cubicBezTo>
                        <a:pt x="17337" y="5508"/>
                        <a:pt x="17556" y="5419"/>
                        <a:pt x="17829" y="5419"/>
                      </a:cubicBezTo>
                      <a:cubicBezTo>
                        <a:pt x="17488" y="5151"/>
                        <a:pt x="17210" y="4803"/>
                        <a:pt x="16999" y="4377"/>
                      </a:cubicBezTo>
                      <a:cubicBezTo>
                        <a:pt x="16788" y="3950"/>
                        <a:pt x="16682" y="3469"/>
                        <a:pt x="16682" y="2937"/>
                      </a:cubicBezTo>
                      <a:cubicBezTo>
                        <a:pt x="16682" y="2539"/>
                        <a:pt x="16744" y="2162"/>
                        <a:pt x="16872" y="1805"/>
                      </a:cubicBezTo>
                      <a:cubicBezTo>
                        <a:pt x="16999" y="1448"/>
                        <a:pt x="17174" y="1134"/>
                        <a:pt x="17400" y="861"/>
                      </a:cubicBezTo>
                      <a:cubicBezTo>
                        <a:pt x="17625" y="590"/>
                        <a:pt x="17889" y="380"/>
                        <a:pt x="18187" y="227"/>
                      </a:cubicBezTo>
                      <a:cubicBezTo>
                        <a:pt x="18487" y="77"/>
                        <a:pt x="18808" y="0"/>
                        <a:pt x="19152" y="0"/>
                      </a:cubicBezTo>
                      <a:cubicBezTo>
                        <a:pt x="19480" y="0"/>
                        <a:pt x="19795" y="77"/>
                        <a:pt x="20095" y="227"/>
                      </a:cubicBezTo>
                      <a:cubicBezTo>
                        <a:pt x="20395" y="380"/>
                        <a:pt x="20656" y="590"/>
                        <a:pt x="20882" y="861"/>
                      </a:cubicBezTo>
                      <a:cubicBezTo>
                        <a:pt x="21108" y="1134"/>
                        <a:pt x="21285" y="1448"/>
                        <a:pt x="21412" y="1805"/>
                      </a:cubicBezTo>
                      <a:cubicBezTo>
                        <a:pt x="21537" y="2162"/>
                        <a:pt x="21599" y="2539"/>
                        <a:pt x="21599" y="2937"/>
                      </a:cubicBezTo>
                      <a:cubicBezTo>
                        <a:pt x="21599" y="3458"/>
                        <a:pt x="21499" y="3939"/>
                        <a:pt x="21295" y="4371"/>
                      </a:cubicBezTo>
                      <a:cubicBezTo>
                        <a:pt x="21093" y="4800"/>
                        <a:pt x="20820" y="5151"/>
                        <a:pt x="20474" y="541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110" name="그룹 1"/>
              <p:cNvGrpSpPr>
                <a:grpSpLocks/>
              </p:cNvGrpSpPr>
              <p:nvPr/>
            </p:nvGrpSpPr>
            <p:grpSpPr bwMode="auto">
              <a:xfrm>
                <a:off x="10265247" y="6243638"/>
                <a:ext cx="635000" cy="636587"/>
                <a:chOff x="11825089" y="5849888"/>
                <a:chExt cx="635000" cy="636588"/>
              </a:xfrm>
            </p:grpSpPr>
            <p:sp>
              <p:nvSpPr>
                <p:cNvPr id="7" name="AutoShape 6"/>
                <p:cNvSpPr>
                  <a:spLocks/>
                </p:cNvSpPr>
                <p:nvPr/>
              </p:nvSpPr>
              <p:spPr bwMode="auto">
                <a:xfrm>
                  <a:off x="11825089" y="5849888"/>
                  <a:ext cx="635000" cy="636588"/>
                </a:xfrm>
                <a:custGeom>
                  <a:avLst/>
                  <a:gdLst>
                    <a:gd name="T0" fmla="*/ 317633 w 19679"/>
                    <a:gd name="T1" fmla="*/ 348657 h 19679"/>
                    <a:gd name="T2" fmla="*/ 317633 w 19679"/>
                    <a:gd name="T3" fmla="*/ 348657 h 19679"/>
                    <a:gd name="T4" fmla="*/ 317633 w 19679"/>
                    <a:gd name="T5" fmla="*/ 348657 h 19679"/>
                    <a:gd name="T6" fmla="*/ 317633 w 19679"/>
                    <a:gd name="T7" fmla="*/ 348657 h 1967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8"/>
                        <a:pt x="6724" y="20638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  <a:close/>
                    </a:path>
                  </a:pathLst>
                </a:custGeom>
                <a:solidFill>
                  <a:srgbClr val="EEA53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 algn="ctr" eaLnBrk="1">
                    <a:lnSpc>
                      <a:spcPct val="130000"/>
                    </a:lnSpc>
                    <a:defRPr/>
                  </a:pPr>
                  <a:endParaRPr lang="ko-KR" altLang="en-US"/>
                </a:p>
              </p:txBody>
            </p:sp>
            <p:sp>
              <p:nvSpPr>
                <p:cNvPr id="4115" name="AutoShape 129"/>
                <p:cNvSpPr>
                  <a:spLocks/>
                </p:cNvSpPr>
                <p:nvPr/>
              </p:nvSpPr>
              <p:spPr bwMode="auto">
                <a:xfrm>
                  <a:off x="11964906" y="6002476"/>
                  <a:ext cx="369064" cy="353508"/>
                </a:xfrm>
                <a:custGeom>
                  <a:avLst/>
                  <a:gdLst>
                    <a:gd name="T0" fmla="*/ 57803248 w 21600"/>
                    <a:gd name="T1" fmla="*/ 53033156 h 21600"/>
                    <a:gd name="T2" fmla="*/ 57803248 w 21600"/>
                    <a:gd name="T3" fmla="*/ 53033156 h 21600"/>
                    <a:gd name="T4" fmla="*/ 57803248 w 21600"/>
                    <a:gd name="T5" fmla="*/ 53033156 h 21600"/>
                    <a:gd name="T6" fmla="*/ 57803248 w 21600"/>
                    <a:gd name="T7" fmla="*/ 53033156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599" y="7152"/>
                      </a:moveTo>
                      <a:cubicBezTo>
                        <a:pt x="21509" y="7979"/>
                        <a:pt x="21282" y="8750"/>
                        <a:pt x="20914" y="9461"/>
                      </a:cubicBezTo>
                      <a:cubicBezTo>
                        <a:pt x="20549" y="10173"/>
                        <a:pt x="20079" y="10791"/>
                        <a:pt x="19504" y="11311"/>
                      </a:cubicBezTo>
                      <a:cubicBezTo>
                        <a:pt x="18932" y="11836"/>
                        <a:pt x="18276" y="12245"/>
                        <a:pt x="17542" y="12545"/>
                      </a:cubicBezTo>
                      <a:cubicBezTo>
                        <a:pt x="16803" y="12838"/>
                        <a:pt x="16016" y="12988"/>
                        <a:pt x="15175" y="12988"/>
                      </a:cubicBezTo>
                      <a:cubicBezTo>
                        <a:pt x="14626" y="12988"/>
                        <a:pt x="14048" y="12914"/>
                        <a:pt x="13457" y="12759"/>
                      </a:cubicBezTo>
                      <a:lnTo>
                        <a:pt x="5243" y="20964"/>
                      </a:lnTo>
                      <a:cubicBezTo>
                        <a:pt x="4818" y="21385"/>
                        <a:pt x="4312" y="21599"/>
                        <a:pt x="3725" y="21599"/>
                      </a:cubicBezTo>
                      <a:cubicBezTo>
                        <a:pt x="3111" y="21599"/>
                        <a:pt x="2593" y="21388"/>
                        <a:pt x="2165" y="20964"/>
                      </a:cubicBezTo>
                      <a:cubicBezTo>
                        <a:pt x="1959" y="20758"/>
                        <a:pt x="1729" y="20544"/>
                        <a:pt x="1483" y="20320"/>
                      </a:cubicBezTo>
                      <a:cubicBezTo>
                        <a:pt x="1234" y="20100"/>
                        <a:pt x="999" y="19866"/>
                        <a:pt x="778" y="19617"/>
                      </a:cubicBezTo>
                      <a:cubicBezTo>
                        <a:pt x="557" y="19369"/>
                        <a:pt x="370" y="19106"/>
                        <a:pt x="223" y="18827"/>
                      </a:cubicBezTo>
                      <a:cubicBezTo>
                        <a:pt x="73" y="18547"/>
                        <a:pt x="0" y="18242"/>
                        <a:pt x="0" y="17909"/>
                      </a:cubicBezTo>
                      <a:cubicBezTo>
                        <a:pt x="0" y="17613"/>
                        <a:pt x="56" y="17330"/>
                        <a:pt x="169" y="17062"/>
                      </a:cubicBezTo>
                      <a:cubicBezTo>
                        <a:pt x="283" y="16797"/>
                        <a:pt x="438" y="16565"/>
                        <a:pt x="637" y="16367"/>
                      </a:cubicBezTo>
                      <a:lnTo>
                        <a:pt x="8893" y="8134"/>
                      </a:lnTo>
                      <a:cubicBezTo>
                        <a:pt x="8743" y="7541"/>
                        <a:pt x="8669" y="6993"/>
                        <a:pt x="8660" y="6485"/>
                      </a:cubicBezTo>
                      <a:cubicBezTo>
                        <a:pt x="8660" y="5604"/>
                        <a:pt x="8833" y="4766"/>
                        <a:pt x="9176" y="3964"/>
                      </a:cubicBezTo>
                      <a:cubicBezTo>
                        <a:pt x="9521" y="3168"/>
                        <a:pt x="9983" y="2479"/>
                        <a:pt x="10566" y="1897"/>
                      </a:cubicBezTo>
                      <a:cubicBezTo>
                        <a:pt x="11149" y="1315"/>
                        <a:pt x="11831" y="855"/>
                        <a:pt x="12621" y="513"/>
                      </a:cubicBezTo>
                      <a:cubicBezTo>
                        <a:pt x="13406" y="172"/>
                        <a:pt x="14241" y="0"/>
                        <a:pt x="15130" y="0"/>
                      </a:cubicBezTo>
                      <a:cubicBezTo>
                        <a:pt x="15979" y="0"/>
                        <a:pt x="16798" y="160"/>
                        <a:pt x="17588" y="485"/>
                      </a:cubicBezTo>
                      <a:cubicBezTo>
                        <a:pt x="18377" y="813"/>
                        <a:pt x="19077" y="1264"/>
                        <a:pt x="19683" y="1849"/>
                      </a:cubicBezTo>
                      <a:lnTo>
                        <a:pt x="13692" y="4037"/>
                      </a:lnTo>
                      <a:lnTo>
                        <a:pt x="13108" y="7228"/>
                      </a:lnTo>
                      <a:lnTo>
                        <a:pt x="15603" y="9295"/>
                      </a:lnTo>
                      <a:lnTo>
                        <a:pt x="21599" y="7152"/>
                      </a:lnTo>
                      <a:close/>
                      <a:moveTo>
                        <a:pt x="3720" y="18991"/>
                      </a:moveTo>
                      <a:cubicBezTo>
                        <a:pt x="4017" y="18991"/>
                        <a:pt x="4269" y="18886"/>
                        <a:pt x="4479" y="18674"/>
                      </a:cubicBezTo>
                      <a:cubicBezTo>
                        <a:pt x="4688" y="18462"/>
                        <a:pt x="4790" y="18208"/>
                        <a:pt x="4790" y="17909"/>
                      </a:cubicBezTo>
                      <a:cubicBezTo>
                        <a:pt x="4790" y="17593"/>
                        <a:pt x="4685" y="17333"/>
                        <a:pt x="4473" y="17133"/>
                      </a:cubicBezTo>
                      <a:cubicBezTo>
                        <a:pt x="4261" y="16929"/>
                        <a:pt x="4009" y="16830"/>
                        <a:pt x="3720" y="16830"/>
                      </a:cubicBezTo>
                      <a:cubicBezTo>
                        <a:pt x="3403" y="16830"/>
                        <a:pt x="3145" y="16935"/>
                        <a:pt x="2941" y="17138"/>
                      </a:cubicBezTo>
                      <a:cubicBezTo>
                        <a:pt x="2737" y="17347"/>
                        <a:pt x="2638" y="17604"/>
                        <a:pt x="2638" y="17909"/>
                      </a:cubicBezTo>
                      <a:cubicBezTo>
                        <a:pt x="2638" y="18206"/>
                        <a:pt x="2737" y="18460"/>
                        <a:pt x="2941" y="18674"/>
                      </a:cubicBezTo>
                      <a:cubicBezTo>
                        <a:pt x="3145" y="18889"/>
                        <a:pt x="3403" y="18991"/>
                        <a:pt x="3720" y="1899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113" name="AutoShape 82"/>
              <p:cNvSpPr>
                <a:spLocks/>
              </p:cNvSpPr>
              <p:nvPr/>
            </p:nvSpPr>
            <p:spPr bwMode="auto">
              <a:xfrm>
                <a:off x="10404947" y="11494416"/>
                <a:ext cx="322262" cy="331788"/>
              </a:xfrm>
              <a:custGeom>
                <a:avLst/>
                <a:gdLst>
                  <a:gd name="T0" fmla="*/ 44161394 w 21578"/>
                  <a:gd name="T1" fmla="*/ 46556538 h 21600"/>
                  <a:gd name="T2" fmla="*/ 44161394 w 21578"/>
                  <a:gd name="T3" fmla="*/ 46556538 h 21600"/>
                  <a:gd name="T4" fmla="*/ 44161394 w 21578"/>
                  <a:gd name="T5" fmla="*/ 46556538 h 21600"/>
                  <a:gd name="T6" fmla="*/ 44161394 w 21578"/>
                  <a:gd name="T7" fmla="*/ 4655653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78" h="21600">
                    <a:moveTo>
                      <a:pt x="21416" y="10074"/>
                    </a:moveTo>
                    <a:cubicBezTo>
                      <a:pt x="21507" y="10166"/>
                      <a:pt x="21562" y="10284"/>
                      <a:pt x="21574" y="10428"/>
                    </a:cubicBezTo>
                    <a:cubicBezTo>
                      <a:pt x="21590" y="10569"/>
                      <a:pt x="21562" y="10702"/>
                      <a:pt x="21483" y="10820"/>
                    </a:cubicBezTo>
                    <a:lnTo>
                      <a:pt x="20967" y="11551"/>
                    </a:lnTo>
                    <a:cubicBezTo>
                      <a:pt x="20891" y="11678"/>
                      <a:pt x="20778" y="11744"/>
                      <a:pt x="20634" y="11744"/>
                    </a:cubicBezTo>
                    <a:lnTo>
                      <a:pt x="19889" y="11744"/>
                    </a:lnTo>
                    <a:cubicBezTo>
                      <a:pt x="19769" y="11744"/>
                      <a:pt x="19671" y="11704"/>
                      <a:pt x="19601" y="11632"/>
                    </a:cubicBezTo>
                    <a:lnTo>
                      <a:pt x="11078" y="3253"/>
                    </a:lnTo>
                    <a:cubicBezTo>
                      <a:pt x="10884" y="3072"/>
                      <a:pt x="10695" y="3072"/>
                      <a:pt x="10503" y="3253"/>
                    </a:cubicBezTo>
                    <a:lnTo>
                      <a:pt x="1980" y="11632"/>
                    </a:lnTo>
                    <a:cubicBezTo>
                      <a:pt x="1918" y="11704"/>
                      <a:pt x="1819" y="11744"/>
                      <a:pt x="1692" y="11744"/>
                    </a:cubicBezTo>
                    <a:lnTo>
                      <a:pt x="944" y="11744"/>
                    </a:lnTo>
                    <a:cubicBezTo>
                      <a:pt x="808" y="11744"/>
                      <a:pt x="695" y="11678"/>
                      <a:pt x="611" y="11551"/>
                    </a:cubicBezTo>
                    <a:lnTo>
                      <a:pt x="96" y="10820"/>
                    </a:lnTo>
                    <a:cubicBezTo>
                      <a:pt x="19" y="10710"/>
                      <a:pt x="-9" y="10584"/>
                      <a:pt x="2" y="10440"/>
                    </a:cubicBezTo>
                    <a:cubicBezTo>
                      <a:pt x="19" y="10298"/>
                      <a:pt x="74" y="10175"/>
                      <a:pt x="165" y="10074"/>
                    </a:cubicBezTo>
                    <a:lnTo>
                      <a:pt x="10112" y="287"/>
                    </a:lnTo>
                    <a:cubicBezTo>
                      <a:pt x="10321" y="106"/>
                      <a:pt x="10546" y="8"/>
                      <a:pt x="10788" y="0"/>
                    </a:cubicBezTo>
                    <a:cubicBezTo>
                      <a:pt x="11042" y="0"/>
                      <a:pt x="11267" y="97"/>
                      <a:pt x="11469" y="287"/>
                    </a:cubicBezTo>
                    <a:lnTo>
                      <a:pt x="14220" y="2991"/>
                    </a:lnTo>
                    <a:lnTo>
                      <a:pt x="14220" y="1586"/>
                    </a:lnTo>
                    <a:cubicBezTo>
                      <a:pt x="14220" y="1436"/>
                      <a:pt x="14266" y="1313"/>
                      <a:pt x="14352" y="1206"/>
                    </a:cubicBezTo>
                    <a:cubicBezTo>
                      <a:pt x="14441" y="1099"/>
                      <a:pt x="14546" y="1048"/>
                      <a:pt x="14669" y="1048"/>
                    </a:cubicBezTo>
                    <a:lnTo>
                      <a:pt x="17226" y="1048"/>
                    </a:lnTo>
                    <a:cubicBezTo>
                      <a:pt x="17348" y="1048"/>
                      <a:pt x="17451" y="1099"/>
                      <a:pt x="17530" y="1206"/>
                    </a:cubicBezTo>
                    <a:cubicBezTo>
                      <a:pt x="17609" y="1312"/>
                      <a:pt x="17653" y="1436"/>
                      <a:pt x="17653" y="1586"/>
                    </a:cubicBezTo>
                    <a:lnTo>
                      <a:pt x="17653" y="6383"/>
                    </a:lnTo>
                    <a:lnTo>
                      <a:pt x="21416" y="10074"/>
                    </a:lnTo>
                    <a:close/>
                    <a:moveTo>
                      <a:pt x="18523" y="11977"/>
                    </a:moveTo>
                    <a:lnTo>
                      <a:pt x="18523" y="20551"/>
                    </a:lnTo>
                    <a:cubicBezTo>
                      <a:pt x="18523" y="20854"/>
                      <a:pt x="18441" y="21104"/>
                      <a:pt x="18276" y="21300"/>
                    </a:cubicBezTo>
                    <a:cubicBezTo>
                      <a:pt x="18110" y="21502"/>
                      <a:pt x="17904" y="21599"/>
                      <a:pt x="17653" y="21599"/>
                    </a:cubicBezTo>
                    <a:lnTo>
                      <a:pt x="12809" y="21599"/>
                    </a:lnTo>
                    <a:lnTo>
                      <a:pt x="12809" y="14736"/>
                    </a:lnTo>
                    <a:lnTo>
                      <a:pt x="8772" y="14736"/>
                    </a:lnTo>
                    <a:lnTo>
                      <a:pt x="8772" y="21599"/>
                    </a:lnTo>
                    <a:lnTo>
                      <a:pt x="3928" y="21599"/>
                    </a:lnTo>
                    <a:cubicBezTo>
                      <a:pt x="3677" y="21599"/>
                      <a:pt x="3468" y="21502"/>
                      <a:pt x="3303" y="21300"/>
                    </a:cubicBezTo>
                    <a:cubicBezTo>
                      <a:pt x="3140" y="21104"/>
                      <a:pt x="3056" y="20854"/>
                      <a:pt x="3056" y="20551"/>
                    </a:cubicBezTo>
                    <a:lnTo>
                      <a:pt x="3056" y="11977"/>
                    </a:lnTo>
                    <a:lnTo>
                      <a:pt x="10788" y="4356"/>
                    </a:lnTo>
                    <a:lnTo>
                      <a:pt x="18523" y="119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endParaRPr lang="ko-KR" altLang="en-US"/>
              </a:p>
            </p:txBody>
          </p:sp>
          <p:sp>
            <p:nvSpPr>
              <p:cNvPr id="28" name="AutoShape 12"/>
              <p:cNvSpPr>
                <a:spLocks/>
              </p:cNvSpPr>
              <p:nvPr/>
            </p:nvSpPr>
            <p:spPr bwMode="auto">
              <a:xfrm>
                <a:off x="10265247" y="10119519"/>
                <a:ext cx="635000" cy="635000"/>
              </a:xfrm>
              <a:custGeom>
                <a:avLst/>
                <a:gdLst>
                  <a:gd name="T0" fmla="*/ 317633 w 19679"/>
                  <a:gd name="T1" fmla="*/ 348657 h 19679"/>
                  <a:gd name="T2" fmla="*/ 317633 w 19679"/>
                  <a:gd name="T3" fmla="*/ 348657 h 19679"/>
                  <a:gd name="T4" fmla="*/ 317633 w 19679"/>
                  <a:gd name="T5" fmla="*/ 348657 h 19679"/>
                  <a:gd name="T6" fmla="*/ 317633 w 19679"/>
                  <a:gd name="T7" fmla="*/ 34865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  <a:close/>
                  </a:path>
                </a:pathLst>
              </a:custGeom>
              <a:solidFill>
                <a:srgbClr val="289EB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30" name="AutoShape 107"/>
            <p:cNvSpPr>
              <a:spLocks/>
            </p:cNvSpPr>
            <p:nvPr/>
          </p:nvSpPr>
          <p:spPr bwMode="auto">
            <a:xfrm>
              <a:off x="10425340" y="9637613"/>
              <a:ext cx="328613" cy="327299"/>
            </a:xfrm>
            <a:custGeom>
              <a:avLst/>
              <a:gdLst>
                <a:gd name="T0" fmla="*/ 66871772 w 21571"/>
                <a:gd name="T1" fmla="*/ 66414917 h 21600"/>
                <a:gd name="T2" fmla="*/ 66871772 w 21571"/>
                <a:gd name="T3" fmla="*/ 66414917 h 21600"/>
                <a:gd name="T4" fmla="*/ 66871772 w 21571"/>
                <a:gd name="T5" fmla="*/ 66414917 h 21600"/>
                <a:gd name="T6" fmla="*/ 66871772 w 21571"/>
                <a:gd name="T7" fmla="*/ 664149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71" h="21600">
                  <a:moveTo>
                    <a:pt x="21538" y="21106"/>
                  </a:moveTo>
                  <a:cubicBezTo>
                    <a:pt x="21585" y="21238"/>
                    <a:pt x="21580" y="21353"/>
                    <a:pt x="21526" y="21453"/>
                  </a:cubicBezTo>
                  <a:cubicBezTo>
                    <a:pt x="21472" y="21550"/>
                    <a:pt x="21379" y="21599"/>
                    <a:pt x="21257" y="21599"/>
                  </a:cubicBezTo>
                  <a:lnTo>
                    <a:pt x="12601" y="21599"/>
                  </a:lnTo>
                  <a:lnTo>
                    <a:pt x="12298" y="14400"/>
                  </a:lnTo>
                  <a:lnTo>
                    <a:pt x="9281" y="14400"/>
                  </a:lnTo>
                  <a:lnTo>
                    <a:pt x="8966" y="21599"/>
                  </a:lnTo>
                  <a:lnTo>
                    <a:pt x="322" y="21599"/>
                  </a:lnTo>
                  <a:cubicBezTo>
                    <a:pt x="197" y="21599"/>
                    <a:pt x="104" y="21555"/>
                    <a:pt x="48" y="21461"/>
                  </a:cubicBezTo>
                  <a:cubicBezTo>
                    <a:pt x="-11" y="21364"/>
                    <a:pt x="-15" y="21247"/>
                    <a:pt x="28" y="21106"/>
                  </a:cubicBezTo>
                  <a:lnTo>
                    <a:pt x="6979" y="493"/>
                  </a:lnTo>
                  <a:cubicBezTo>
                    <a:pt x="7026" y="361"/>
                    <a:pt x="7109" y="246"/>
                    <a:pt x="7231" y="149"/>
                  </a:cubicBezTo>
                  <a:cubicBezTo>
                    <a:pt x="7351" y="50"/>
                    <a:pt x="7475" y="0"/>
                    <a:pt x="7597" y="0"/>
                  </a:cubicBezTo>
                  <a:lnTo>
                    <a:pt x="9879" y="0"/>
                  </a:lnTo>
                  <a:lnTo>
                    <a:pt x="9786" y="2391"/>
                  </a:lnTo>
                  <a:lnTo>
                    <a:pt x="11797" y="2391"/>
                  </a:lnTo>
                  <a:lnTo>
                    <a:pt x="11692" y="0"/>
                  </a:lnTo>
                  <a:lnTo>
                    <a:pt x="13974" y="0"/>
                  </a:lnTo>
                  <a:cubicBezTo>
                    <a:pt x="14099" y="0"/>
                    <a:pt x="14223" y="46"/>
                    <a:pt x="14341" y="140"/>
                  </a:cubicBezTo>
                  <a:cubicBezTo>
                    <a:pt x="14463" y="234"/>
                    <a:pt x="14546" y="349"/>
                    <a:pt x="14595" y="493"/>
                  </a:cubicBezTo>
                  <a:lnTo>
                    <a:pt x="21538" y="21106"/>
                  </a:lnTo>
                  <a:close/>
                  <a:moveTo>
                    <a:pt x="12120" y="10393"/>
                  </a:moveTo>
                  <a:lnTo>
                    <a:pt x="11885" y="4582"/>
                  </a:lnTo>
                  <a:lnTo>
                    <a:pt x="9677" y="4582"/>
                  </a:lnTo>
                  <a:lnTo>
                    <a:pt x="9442" y="10393"/>
                  </a:lnTo>
                  <a:lnTo>
                    <a:pt x="12120" y="103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ko-KR" altLang="en-US"/>
            </a:p>
          </p:txBody>
        </p:sp>
        <p:sp>
          <p:nvSpPr>
            <p:cNvPr id="31" name="AutoShape 23"/>
            <p:cNvSpPr>
              <a:spLocks/>
            </p:cNvSpPr>
            <p:nvPr/>
          </p:nvSpPr>
          <p:spPr bwMode="auto">
            <a:xfrm>
              <a:off x="11208221" y="9572662"/>
              <a:ext cx="5311775" cy="457200"/>
            </a:xfrm>
            <a:custGeom>
              <a:avLst/>
              <a:gdLst>
                <a:gd name="T0" fmla="*/ 653124050 w 21600"/>
                <a:gd name="T1" fmla="*/ 4838700 h 21600"/>
                <a:gd name="T2" fmla="*/ 653124050 w 21600"/>
                <a:gd name="T3" fmla="*/ 4838700 h 21600"/>
                <a:gd name="T4" fmla="*/ 653124050 w 21600"/>
                <a:gd name="T5" fmla="*/ 4838700 h 21600"/>
                <a:gd name="T6" fmla="*/ 653124050 w 21600"/>
                <a:gd name="T7" fmla="*/ 48387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eaLnBrk="1">
                <a:lnSpc>
                  <a:spcPct val="130000"/>
                </a:lnSpc>
              </a:pPr>
              <a:r>
                <a:rPr lang="es-ES" altLang="ko-KR" sz="3200" b="0" dirty="0">
                  <a:solidFill>
                    <a:srgbClr val="53585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rPr>
                <a:t>05. </a:t>
              </a:r>
              <a:r>
                <a:rPr lang="ko-KR" altLang="en-US" sz="3200" b="0" dirty="0">
                  <a:solidFill>
                    <a:srgbClr val="53585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rPr>
                <a:t>게임 종료</a:t>
              </a:r>
              <a:endParaRPr lang="es-E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8296920" y="2339975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개요</a:t>
            </a:r>
            <a:endParaRPr lang="ko-KR" altLang="es-ES" sz="540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23" name="Line 2"/>
          <p:cNvSpPr>
            <a:spLocks noChangeShapeType="1"/>
          </p:cNvSpPr>
          <p:nvPr/>
        </p:nvSpPr>
        <p:spPr bwMode="auto">
          <a:xfrm>
            <a:off x="8900170" y="4065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124" name="AutoShape 3"/>
          <p:cNvSpPr>
            <a:spLocks/>
          </p:cNvSpPr>
          <p:nvPr/>
        </p:nvSpPr>
        <p:spPr bwMode="auto">
          <a:xfrm>
            <a:off x="8300095" y="3441700"/>
            <a:ext cx="7780337" cy="304800"/>
          </a:xfrm>
          <a:custGeom>
            <a:avLst/>
            <a:gdLst>
              <a:gd name="T0" fmla="*/ 1401241936 w 21600"/>
              <a:gd name="T1" fmla="*/ 2150533 h 21600"/>
              <a:gd name="T2" fmla="*/ 1401241936 w 21600"/>
              <a:gd name="T3" fmla="*/ 2150533 h 21600"/>
              <a:gd name="T4" fmla="*/ 1401241936 w 21600"/>
              <a:gd name="T5" fmla="*/ 2150533 h 21600"/>
              <a:gd name="T6" fmla="*/ 140124193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설정 </a:t>
            </a:r>
            <a:endParaRPr lang="ko-KR" altLang="es-ES" sz="32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1268" name="AutoShape 4"/>
          <p:cNvSpPr>
            <a:spLocks/>
          </p:cNvSpPr>
          <p:nvPr/>
        </p:nvSpPr>
        <p:spPr bwMode="auto">
          <a:xfrm>
            <a:off x="11363970" y="3251200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69" name="AutoShape 5" descr="image.jpg"/>
          <p:cNvSpPr>
            <a:spLocks/>
          </p:cNvSpPr>
          <p:nvPr/>
        </p:nvSpPr>
        <p:spPr bwMode="auto">
          <a:xfrm>
            <a:off x="32575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0" name="AutoShape 6" descr="image.jpg"/>
          <p:cNvSpPr>
            <a:spLocks/>
          </p:cNvSpPr>
          <p:nvPr/>
        </p:nvSpPr>
        <p:spPr bwMode="auto">
          <a:xfrm>
            <a:off x="79057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1" name="AutoShape 7" descr="image.jpg"/>
          <p:cNvSpPr>
            <a:spLocks/>
          </p:cNvSpPr>
          <p:nvPr/>
        </p:nvSpPr>
        <p:spPr bwMode="auto">
          <a:xfrm>
            <a:off x="125793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2" name="AutoShape 8" descr="image.jpg"/>
          <p:cNvSpPr>
            <a:spLocks/>
          </p:cNvSpPr>
          <p:nvPr/>
        </p:nvSpPr>
        <p:spPr bwMode="auto">
          <a:xfrm>
            <a:off x="172402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3" name="AutoShape 9"/>
          <p:cNvSpPr>
            <a:spLocks/>
          </p:cNvSpPr>
          <p:nvPr/>
        </p:nvSpPr>
        <p:spPr bwMode="auto">
          <a:xfrm>
            <a:off x="32575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4" name="AutoShape 10"/>
          <p:cNvSpPr>
            <a:spLocks/>
          </p:cNvSpPr>
          <p:nvPr/>
        </p:nvSpPr>
        <p:spPr bwMode="auto">
          <a:xfrm>
            <a:off x="79057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5" name="AutoShape 11"/>
          <p:cNvSpPr>
            <a:spLocks/>
          </p:cNvSpPr>
          <p:nvPr/>
        </p:nvSpPr>
        <p:spPr bwMode="auto">
          <a:xfrm>
            <a:off x="125793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0CD6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6" name="AutoShape 12"/>
          <p:cNvSpPr>
            <a:spLocks/>
          </p:cNvSpPr>
          <p:nvPr/>
        </p:nvSpPr>
        <p:spPr bwMode="auto">
          <a:xfrm>
            <a:off x="172529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CB49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134" name="AutoShape 13"/>
          <p:cNvSpPr>
            <a:spLocks/>
          </p:cNvSpPr>
          <p:nvPr/>
        </p:nvSpPr>
        <p:spPr bwMode="auto">
          <a:xfrm>
            <a:off x="4621213" y="10366375"/>
            <a:ext cx="1054100" cy="1041400"/>
          </a:xfrm>
          <a:custGeom>
            <a:avLst/>
            <a:gdLst>
              <a:gd name="T0" fmla="*/ 25723310 w 21600"/>
              <a:gd name="T1" fmla="*/ 25104490 h 21600"/>
              <a:gd name="T2" fmla="*/ 25723310 w 21600"/>
              <a:gd name="T3" fmla="*/ 25104490 h 21600"/>
              <a:gd name="T4" fmla="*/ 25723310 w 21600"/>
              <a:gd name="T5" fmla="*/ 25104490 h 21600"/>
              <a:gd name="T6" fmla="*/ 25723310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n-US" altLang="ko-KR" sz="4000" b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PC</a:t>
            </a:r>
            <a:endParaRPr lang="es-ES" altLang="ko-KR" sz="40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5" name="AutoShape 14"/>
          <p:cNvSpPr>
            <a:spLocks/>
          </p:cNvSpPr>
          <p:nvPr/>
        </p:nvSpPr>
        <p:spPr bwMode="auto">
          <a:xfrm>
            <a:off x="32305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플랫폼</a:t>
            </a:r>
            <a:endParaRPr lang="ko-KR" altLang="es-ES" sz="360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36" name="AutoShape 18"/>
          <p:cNvSpPr>
            <a:spLocks/>
          </p:cNvSpPr>
          <p:nvPr/>
        </p:nvSpPr>
        <p:spPr bwMode="auto">
          <a:xfrm>
            <a:off x="7893050" y="10209213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ko-KR" altLang="en-US" sz="4000" b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타이쿤</a:t>
            </a:r>
            <a:r>
              <a:rPr lang="en-US" altLang="ko-KR" sz="4000" b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</a:p>
          <a:p>
            <a:pPr eaLnBrk="1">
              <a:spcBef>
                <a:spcPts val="1700"/>
              </a:spcBef>
            </a:pPr>
            <a:r>
              <a:rPr lang="ko-KR" altLang="en-US" sz="4000" b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시뮬레이션</a:t>
            </a:r>
            <a:endParaRPr lang="ko-KR" altLang="es-ES" sz="40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7" name="AutoShape 19"/>
          <p:cNvSpPr>
            <a:spLocks/>
          </p:cNvSpPr>
          <p:nvPr/>
        </p:nvSpPr>
        <p:spPr bwMode="auto">
          <a:xfrm>
            <a:off x="78533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장르</a:t>
            </a:r>
            <a:endParaRPr lang="ko-KR" altLang="es-ES" sz="360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38" name="AutoShape 23"/>
          <p:cNvSpPr>
            <a:spLocks/>
          </p:cNvSpPr>
          <p:nvPr/>
        </p:nvSpPr>
        <p:spPr bwMode="auto">
          <a:xfrm>
            <a:off x="12768263" y="100520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000" b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꾸미기</a:t>
            </a:r>
            <a:r>
              <a:rPr lang="ko-KR" altLang="en-US" sz="4000" b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와</a:t>
            </a:r>
            <a:r>
              <a:rPr lang="ko-KR" altLang="en-US" sz="4000" b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경영</a:t>
            </a:r>
            <a:r>
              <a:rPr lang="ko-KR" altLang="en-US" sz="4000" b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을</a:t>
            </a:r>
            <a:r>
              <a:rPr lang="ko-KR" altLang="en-US" sz="4000" b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  <a:r>
              <a:rPr lang="ko-KR" altLang="en-US" sz="4000" b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좋아하는</a:t>
            </a:r>
            <a:r>
              <a:rPr lang="ko-KR" altLang="en-US" sz="4000" b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대학생</a:t>
            </a:r>
            <a:endParaRPr lang="ko-KR" altLang="es-ES" sz="40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9" name="AutoShape 24"/>
          <p:cNvSpPr>
            <a:spLocks/>
          </p:cNvSpPr>
          <p:nvPr/>
        </p:nvSpPr>
        <p:spPr bwMode="auto">
          <a:xfrm>
            <a:off x="125396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타겟</a:t>
            </a:r>
            <a:endParaRPr lang="ko-KR" altLang="es-ES" sz="360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40" name="AutoShape 28"/>
          <p:cNvSpPr>
            <a:spLocks/>
          </p:cNvSpPr>
          <p:nvPr/>
        </p:nvSpPr>
        <p:spPr bwMode="auto">
          <a:xfrm>
            <a:off x="17259300" y="10366375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기획 공모전</a:t>
            </a:r>
            <a:endParaRPr lang="ko-KR" altLang="es-ES" sz="40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41" name="AutoShape 29"/>
          <p:cNvSpPr>
            <a:spLocks/>
          </p:cNvSpPr>
          <p:nvPr/>
        </p:nvSpPr>
        <p:spPr bwMode="auto">
          <a:xfrm>
            <a:off x="172259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공모전 응모</a:t>
            </a:r>
            <a:endParaRPr lang="ko-KR" altLang="es-ES" sz="36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42" name="AutoShape 123"/>
          <p:cNvSpPr>
            <a:spLocks/>
          </p:cNvSpPr>
          <p:nvPr/>
        </p:nvSpPr>
        <p:spPr bwMode="auto">
          <a:xfrm>
            <a:off x="13193713" y="5749925"/>
            <a:ext cx="2581275" cy="25923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5143" name="AutoShape 129"/>
          <p:cNvSpPr>
            <a:spLocks/>
          </p:cNvSpPr>
          <p:nvPr/>
        </p:nvSpPr>
        <p:spPr bwMode="auto">
          <a:xfrm>
            <a:off x="8448675" y="5749925"/>
            <a:ext cx="2724150" cy="26098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6" name="사다리꼴 5"/>
          <p:cNvSpPr/>
          <p:nvPr/>
        </p:nvSpPr>
        <p:spPr bwMode="auto">
          <a:xfrm>
            <a:off x="4703763" y="7483475"/>
            <a:ext cx="862012" cy="958850"/>
          </a:xfrm>
          <a:prstGeom prst="trapezoid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algn="ctr" eaLnBrk="1">
              <a:lnSpc>
                <a:spcPct val="130000"/>
              </a:lnSpc>
              <a:defRPr/>
            </a:pPr>
            <a:endParaRPr lang="ko-KR" altLang="en-US">
              <a:ea typeface="ＭＳ Ｐゴシック" charset="0"/>
              <a:cs typeface="Lato" charset="0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622675" y="5749925"/>
            <a:ext cx="3087688" cy="197008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algn="ctr" eaLnBrk="1">
              <a:lnSpc>
                <a:spcPct val="130000"/>
              </a:lnSpc>
              <a:defRPr/>
            </a:pPr>
            <a:endParaRPr lang="ko-KR" altLang="en-US">
              <a:ea typeface="ＭＳ Ｐゴシック" charset="0"/>
              <a:cs typeface="Lato" charset="0"/>
            </a:endParaRPr>
          </a:p>
        </p:txBody>
      </p:sp>
      <p:sp>
        <p:nvSpPr>
          <p:cNvPr id="44" name="AutoShape 5" descr="image.jpg"/>
          <p:cNvSpPr>
            <a:spLocks/>
          </p:cNvSpPr>
          <p:nvPr/>
        </p:nvSpPr>
        <p:spPr bwMode="auto">
          <a:xfrm>
            <a:off x="3756025" y="5903913"/>
            <a:ext cx="2789238" cy="1662112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147" name="AutoShape 118"/>
          <p:cNvSpPr>
            <a:spLocks/>
          </p:cNvSpPr>
          <p:nvPr/>
        </p:nvSpPr>
        <p:spPr bwMode="auto">
          <a:xfrm>
            <a:off x="17832388" y="5788025"/>
            <a:ext cx="2622550" cy="26352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613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 err="1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냥비서님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임명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3747279" y="5561856"/>
            <a:ext cx="6030912" cy="3634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게임의 트레이드마크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외형</a:t>
            </a:r>
            <a:r>
              <a:rPr lang="ko-KR" altLang="en-US" sz="54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커스터마이징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5662" y="3798066"/>
            <a:ext cx="5853092" cy="7858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8927877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지역 설정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30" y="3712816"/>
            <a:ext cx="7128792" cy="822553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3747278" y="5561856"/>
            <a:ext cx="89578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설립할 지역 선택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부지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비용</a:t>
            </a:r>
            <a:r>
              <a:rPr lang="en-US" altLang="ko-KR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홍보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효과에 영향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6152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부지 설정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3747278" y="5561856"/>
            <a:ext cx="89578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시작할 위치 선택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지형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다양함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8" y="4051323"/>
            <a:ext cx="11186129" cy="75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3557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마스코트 설정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3747279" y="4969991"/>
            <a:ext cx="8957889" cy="5514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학교의 마스코트를 설정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기본제공 혹은 커스터마이징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외부 활동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이름 대신 사용됨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73" y="5218395"/>
            <a:ext cx="5893618" cy="58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867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건축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48" y="3699595"/>
            <a:ext cx="10385176" cy="832889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747279" y="4969991"/>
            <a:ext cx="8957889" cy="5514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건물 건축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정해진 건물 형태에 외벽 선택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홍보효과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영향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4626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학과 설립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640003" y="3933946"/>
            <a:ext cx="15107466" cy="7394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eaLnBrk="1">
              <a:lnSpc>
                <a:spcPct val="200000"/>
              </a:lnSpc>
              <a:spcBef>
                <a:spcPts val="1700"/>
              </a:spcBef>
              <a:buFont typeface="+mj-lt"/>
              <a:buAutoNum type="arabicPeriod"/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현재 남은 자금으로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설립할 수 있는 학과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보여줌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914400" indent="-914400" eaLnBrk="1">
              <a:lnSpc>
                <a:spcPct val="200000"/>
              </a:lnSpc>
              <a:spcBef>
                <a:spcPts val="1700"/>
              </a:spcBef>
              <a:buFont typeface="+mj-lt"/>
              <a:buAutoNum type="arabicPeriod"/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학과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검색</a:t>
            </a:r>
            <a:endParaRPr lang="en-US" altLang="ko-KR" sz="5400" b="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914400" indent="-914400" eaLnBrk="1">
              <a:lnSpc>
                <a:spcPct val="200000"/>
              </a:lnSpc>
              <a:spcBef>
                <a:spcPts val="1700"/>
              </a:spcBef>
              <a:buFont typeface="+mj-lt"/>
              <a:buAutoNum type="arabicPeriod"/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 후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학과 건물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지정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914400" indent="-914400" eaLnBrk="1">
              <a:lnSpc>
                <a:spcPct val="200000"/>
              </a:lnSpc>
              <a:spcBef>
                <a:spcPts val="1700"/>
              </a:spcBef>
              <a:buFont typeface="+mj-lt"/>
              <a:buAutoNum type="arabicPeriod"/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학과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정원 및 예산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지정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67715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Tema de Office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3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0000" b="1" i="0" u="none" strike="noStrike" cap="none" normalizeH="0" baseline="0">
            <a:ln>
              <a:noFill/>
            </a:ln>
            <a:solidFill>
              <a:srgbClr val="DCDEE0"/>
            </a:solidFill>
            <a:effectLst/>
            <a:latin typeface="Lato" charset="0"/>
            <a:ea typeface="ＭＳ Ｐゴシック" charset="0"/>
            <a:cs typeface="Lato" charset="0"/>
            <a:sym typeface="Lat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3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0000" b="1" i="0" u="none" strike="noStrike" cap="none" normalizeH="0" baseline="0">
            <a:ln>
              <a:noFill/>
            </a:ln>
            <a:solidFill>
              <a:srgbClr val="DCDEE0"/>
            </a:solidFill>
            <a:effectLst/>
            <a:latin typeface="Lato" charset="0"/>
            <a:ea typeface="ＭＳ Ｐゴシック" charset="0"/>
            <a:cs typeface="Lato" charset="0"/>
            <a:sym typeface="Lato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897</Words>
  <Application>Microsoft Office PowerPoint</Application>
  <PresentationFormat>사용자 지정</PresentationFormat>
  <Paragraphs>212</Paragraphs>
  <Slides>19</Slides>
  <Notes>19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Lucida Grande</vt:lpstr>
      <vt:lpstr>210 맨발의청춘 L</vt:lpstr>
      <vt:lpstr>Lato</vt:lpstr>
      <vt:lpstr>Gill Sans</vt:lpstr>
      <vt:lpstr>Tema de Office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Minhye Kim</dc:creator>
  <cp:lastModifiedBy>이재형</cp:lastModifiedBy>
  <cp:revision>151</cp:revision>
  <dcterms:modified xsi:type="dcterms:W3CDTF">2019-02-28T16:23:21Z</dcterms:modified>
</cp:coreProperties>
</file>